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60" r:id="rId2"/>
    <p:sldMasterId id="2147483670" r:id="rId3"/>
  </p:sldMasterIdLst>
  <p:notesMasterIdLst>
    <p:notesMasterId r:id="rId21"/>
  </p:notesMasterIdLst>
  <p:sldIdLst>
    <p:sldId id="256" r:id="rId4"/>
    <p:sldId id="257" r:id="rId5"/>
    <p:sldId id="707" r:id="rId6"/>
    <p:sldId id="258" r:id="rId7"/>
    <p:sldId id="277" r:id="rId8"/>
    <p:sldId id="278" r:id="rId9"/>
    <p:sldId id="279" r:id="rId10"/>
    <p:sldId id="280" r:id="rId11"/>
    <p:sldId id="281" r:id="rId12"/>
    <p:sldId id="282" r:id="rId13"/>
    <p:sldId id="705" r:id="rId14"/>
    <p:sldId id="701" r:id="rId15"/>
    <p:sldId id="708" r:id="rId16"/>
    <p:sldId id="267" r:id="rId17"/>
    <p:sldId id="263" r:id="rId18"/>
    <p:sldId id="709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071D6-E293-4C9B-A956-40F48226738D}" v="15" dt="2024-09-23T03:12:56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3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4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Adams" userId="8b62ea1b-ff8a-4f15-a0ea-248b076d638e" providerId="ADAL" clId="{AA8071D6-E293-4C9B-A956-40F48226738D}"/>
    <pc:docChg chg="undo custSel addSld delSld modSld sldOrd modMainMaster">
      <pc:chgData name="Jeff Adams" userId="8b62ea1b-ff8a-4f15-a0ea-248b076d638e" providerId="ADAL" clId="{AA8071D6-E293-4C9B-A956-40F48226738D}" dt="2024-09-23T03:17:33.066" v="2288" actId="20577"/>
      <pc:docMkLst>
        <pc:docMk/>
      </pc:docMkLst>
      <pc:sldChg chg="addSp delSp modSp mod">
        <pc:chgData name="Jeff Adams" userId="8b62ea1b-ff8a-4f15-a0ea-248b076d638e" providerId="ADAL" clId="{AA8071D6-E293-4C9B-A956-40F48226738D}" dt="2024-09-23T03:10:00.016" v="2232"/>
        <pc:sldMkLst>
          <pc:docMk/>
          <pc:sldMk cId="2531292068" sldId="257"/>
        </pc:sldMkLst>
        <pc:spChg chg="mod">
          <ac:chgData name="Jeff Adams" userId="8b62ea1b-ff8a-4f15-a0ea-248b076d638e" providerId="ADAL" clId="{AA8071D6-E293-4C9B-A956-40F48226738D}" dt="2024-09-23T03:10:00.016" v="2232"/>
          <ac:spMkLst>
            <pc:docMk/>
            <pc:sldMk cId="2531292068" sldId="257"/>
            <ac:spMk id="6" creationId="{812AA434-0F05-A673-8CB0-50055BA28EA6}"/>
          </ac:spMkLst>
        </pc:spChg>
        <pc:picChg chg="del">
          <ac:chgData name="Jeff Adams" userId="8b62ea1b-ff8a-4f15-a0ea-248b076d638e" providerId="ADAL" clId="{AA8071D6-E293-4C9B-A956-40F48226738D}" dt="2024-09-23T03:07:39.889" v="2199" actId="478"/>
          <ac:picMkLst>
            <pc:docMk/>
            <pc:sldMk cId="2531292068" sldId="257"/>
            <ac:picMk id="7" creationId="{D9194C06-524D-5144-1486-D9C2EE9E5858}"/>
          </ac:picMkLst>
        </pc:picChg>
        <pc:picChg chg="del">
          <ac:chgData name="Jeff Adams" userId="8b62ea1b-ff8a-4f15-a0ea-248b076d638e" providerId="ADAL" clId="{AA8071D6-E293-4C9B-A956-40F48226738D}" dt="2024-09-23T03:07:50.262" v="2202" actId="478"/>
          <ac:picMkLst>
            <pc:docMk/>
            <pc:sldMk cId="2531292068" sldId="257"/>
            <ac:picMk id="8" creationId="{A4B4E663-1DBA-10DE-3E42-563A2A559A2B}"/>
          </ac:picMkLst>
        </pc:picChg>
        <pc:picChg chg="add mod">
          <ac:chgData name="Jeff Adams" userId="8b62ea1b-ff8a-4f15-a0ea-248b076d638e" providerId="ADAL" clId="{AA8071D6-E293-4C9B-A956-40F48226738D}" dt="2024-09-23T03:07:57.226" v="2203" actId="1076"/>
          <ac:picMkLst>
            <pc:docMk/>
            <pc:sldMk cId="2531292068" sldId="257"/>
            <ac:picMk id="1026" creationId="{A52C23AD-587B-E018-76C4-4B29E139DA9A}"/>
          </ac:picMkLst>
        </pc:picChg>
      </pc:sldChg>
      <pc:sldChg chg="modSp mod">
        <pc:chgData name="Jeff Adams" userId="8b62ea1b-ff8a-4f15-a0ea-248b076d638e" providerId="ADAL" clId="{AA8071D6-E293-4C9B-A956-40F48226738D}" dt="2024-09-23T02:39:09.593" v="1380" actId="20577"/>
        <pc:sldMkLst>
          <pc:docMk/>
          <pc:sldMk cId="3793360959" sldId="258"/>
        </pc:sldMkLst>
        <pc:spChg chg="mod">
          <ac:chgData name="Jeff Adams" userId="8b62ea1b-ff8a-4f15-a0ea-248b076d638e" providerId="ADAL" clId="{AA8071D6-E293-4C9B-A956-40F48226738D}" dt="2024-09-22T22:29:21.662" v="398" actId="20577"/>
          <ac:spMkLst>
            <pc:docMk/>
            <pc:sldMk cId="3793360959" sldId="258"/>
            <ac:spMk id="4" creationId="{4AC3DDA4-CD73-DDE8-1C13-2E4BEED13AB2}"/>
          </ac:spMkLst>
        </pc:spChg>
        <pc:spChg chg="mod">
          <ac:chgData name="Jeff Adams" userId="8b62ea1b-ff8a-4f15-a0ea-248b076d638e" providerId="ADAL" clId="{AA8071D6-E293-4C9B-A956-40F48226738D}" dt="2024-09-23T02:39:09.593" v="1380" actId="20577"/>
          <ac:spMkLst>
            <pc:docMk/>
            <pc:sldMk cId="3793360959" sldId="258"/>
            <ac:spMk id="6" creationId="{812AA434-0F05-A673-8CB0-50055BA28EA6}"/>
          </ac:spMkLst>
        </pc:spChg>
      </pc:sldChg>
      <pc:sldChg chg="del">
        <pc:chgData name="Jeff Adams" userId="8b62ea1b-ff8a-4f15-a0ea-248b076d638e" providerId="ADAL" clId="{AA8071D6-E293-4C9B-A956-40F48226738D}" dt="2024-09-23T03:00:21.636" v="2020" actId="47"/>
        <pc:sldMkLst>
          <pc:docMk/>
          <pc:sldMk cId="268516689" sldId="259"/>
        </pc:sldMkLst>
      </pc:sldChg>
      <pc:sldChg chg="del">
        <pc:chgData name="Jeff Adams" userId="8b62ea1b-ff8a-4f15-a0ea-248b076d638e" providerId="ADAL" clId="{AA8071D6-E293-4C9B-A956-40F48226738D}" dt="2024-09-23T03:01:01.422" v="2056" actId="47"/>
        <pc:sldMkLst>
          <pc:docMk/>
          <pc:sldMk cId="1612023696" sldId="261"/>
        </pc:sldMkLst>
      </pc:sldChg>
      <pc:sldChg chg="del">
        <pc:chgData name="Jeff Adams" userId="8b62ea1b-ff8a-4f15-a0ea-248b076d638e" providerId="ADAL" clId="{AA8071D6-E293-4C9B-A956-40F48226738D}" dt="2024-09-23T03:02:43.354" v="2063" actId="47"/>
        <pc:sldMkLst>
          <pc:docMk/>
          <pc:sldMk cId="2651943051" sldId="265"/>
        </pc:sldMkLst>
      </pc:sldChg>
      <pc:sldChg chg="addSp modSp mod ord">
        <pc:chgData name="Jeff Adams" userId="8b62ea1b-ff8a-4f15-a0ea-248b076d638e" providerId="ADAL" clId="{AA8071D6-E293-4C9B-A956-40F48226738D}" dt="2024-09-23T03:11:15.981" v="2236" actId="20577"/>
        <pc:sldMkLst>
          <pc:docMk/>
          <pc:sldMk cId="105354106" sldId="267"/>
        </pc:sldMkLst>
        <pc:spChg chg="mod">
          <ac:chgData name="Jeff Adams" userId="8b62ea1b-ff8a-4f15-a0ea-248b076d638e" providerId="ADAL" clId="{AA8071D6-E293-4C9B-A956-40F48226738D}" dt="2024-09-23T03:11:15.981" v="2236" actId="20577"/>
          <ac:spMkLst>
            <pc:docMk/>
            <pc:sldMk cId="105354106" sldId="267"/>
            <ac:spMk id="5" creationId="{EFBC2516-CA12-F37F-B3E6-7A0DDAB97FB4}"/>
          </ac:spMkLst>
        </pc:spChg>
        <pc:spChg chg="add mod">
          <ac:chgData name="Jeff Adams" userId="8b62ea1b-ff8a-4f15-a0ea-248b076d638e" providerId="ADAL" clId="{AA8071D6-E293-4C9B-A956-40F48226738D}" dt="2024-09-23T02:55:34.553" v="1862" actId="20577"/>
          <ac:spMkLst>
            <pc:docMk/>
            <pc:sldMk cId="105354106" sldId="267"/>
            <ac:spMk id="7" creationId="{31058D99-AADE-D7C4-5DF5-D84E48EC5073}"/>
          </ac:spMkLst>
        </pc:spChg>
        <pc:spChg chg="mod">
          <ac:chgData name="Jeff Adams" userId="8b62ea1b-ff8a-4f15-a0ea-248b076d638e" providerId="ADAL" clId="{AA8071D6-E293-4C9B-A956-40F48226738D}" dt="2024-09-23T02:54:01.382" v="1811" actId="20577"/>
          <ac:spMkLst>
            <pc:docMk/>
            <pc:sldMk cId="105354106" sldId="267"/>
            <ac:spMk id="29" creationId="{FF5F542E-49AD-BE9E-2051-7836B2328548}"/>
          </ac:spMkLst>
        </pc:spChg>
        <pc:cxnChg chg="add mod">
          <ac:chgData name="Jeff Adams" userId="8b62ea1b-ff8a-4f15-a0ea-248b076d638e" providerId="ADAL" clId="{AA8071D6-E293-4C9B-A956-40F48226738D}" dt="2024-09-23T02:56:13.903" v="1863" actId="14100"/>
          <ac:cxnSpMkLst>
            <pc:docMk/>
            <pc:sldMk cId="105354106" sldId="267"/>
            <ac:cxnSpMk id="8" creationId="{DC028FC9-8808-9C92-CEDC-1E42634D6178}"/>
          </ac:cxnSpMkLst>
        </pc:cxnChg>
      </pc:sldChg>
      <pc:sldChg chg="del">
        <pc:chgData name="Jeff Adams" userId="8b62ea1b-ff8a-4f15-a0ea-248b076d638e" providerId="ADAL" clId="{AA8071D6-E293-4C9B-A956-40F48226738D}" dt="2024-09-23T02:15:21.578" v="514"/>
        <pc:sldMkLst>
          <pc:docMk/>
          <pc:sldMk cId="0" sldId="277"/>
        </pc:sldMkLst>
      </pc:sldChg>
      <pc:sldChg chg="del">
        <pc:chgData name="Jeff Adams" userId="8b62ea1b-ff8a-4f15-a0ea-248b076d638e" providerId="ADAL" clId="{AA8071D6-E293-4C9B-A956-40F48226738D}" dt="2024-09-23T02:15:21.578" v="514"/>
        <pc:sldMkLst>
          <pc:docMk/>
          <pc:sldMk cId="0" sldId="278"/>
        </pc:sldMkLst>
      </pc:sldChg>
      <pc:sldChg chg="del">
        <pc:chgData name="Jeff Adams" userId="8b62ea1b-ff8a-4f15-a0ea-248b076d638e" providerId="ADAL" clId="{AA8071D6-E293-4C9B-A956-40F48226738D}" dt="2024-09-23T02:15:21.578" v="514"/>
        <pc:sldMkLst>
          <pc:docMk/>
          <pc:sldMk cId="0" sldId="279"/>
        </pc:sldMkLst>
      </pc:sldChg>
      <pc:sldChg chg="del">
        <pc:chgData name="Jeff Adams" userId="8b62ea1b-ff8a-4f15-a0ea-248b076d638e" providerId="ADAL" clId="{AA8071D6-E293-4C9B-A956-40F48226738D}" dt="2024-09-23T02:15:21.578" v="514"/>
        <pc:sldMkLst>
          <pc:docMk/>
          <pc:sldMk cId="0" sldId="280"/>
        </pc:sldMkLst>
      </pc:sldChg>
      <pc:sldChg chg="del">
        <pc:chgData name="Jeff Adams" userId="8b62ea1b-ff8a-4f15-a0ea-248b076d638e" providerId="ADAL" clId="{AA8071D6-E293-4C9B-A956-40F48226738D}" dt="2024-09-23T02:15:21.578" v="514"/>
        <pc:sldMkLst>
          <pc:docMk/>
          <pc:sldMk cId="0" sldId="281"/>
        </pc:sldMkLst>
      </pc:sldChg>
      <pc:sldChg chg="del">
        <pc:chgData name="Jeff Adams" userId="8b62ea1b-ff8a-4f15-a0ea-248b076d638e" providerId="ADAL" clId="{AA8071D6-E293-4C9B-A956-40F48226738D}" dt="2024-09-23T02:15:21.578" v="514"/>
        <pc:sldMkLst>
          <pc:docMk/>
          <pc:sldMk cId="0" sldId="282"/>
        </pc:sldMkLst>
      </pc:sldChg>
      <pc:sldChg chg="del">
        <pc:chgData name="Jeff Adams" userId="8b62ea1b-ff8a-4f15-a0ea-248b076d638e" providerId="ADAL" clId="{AA8071D6-E293-4C9B-A956-40F48226738D}" dt="2024-09-23T02:29:47.793" v="964" actId="47"/>
        <pc:sldMkLst>
          <pc:docMk/>
          <pc:sldMk cId="4016417627" sldId="700"/>
        </pc:sldMkLst>
      </pc:sldChg>
      <pc:sldChg chg="modSp mod ord">
        <pc:chgData name="Jeff Adams" userId="8b62ea1b-ff8a-4f15-a0ea-248b076d638e" providerId="ADAL" clId="{AA8071D6-E293-4C9B-A956-40F48226738D}" dt="2024-09-23T02:45:21.048" v="1508" actId="113"/>
        <pc:sldMkLst>
          <pc:docMk/>
          <pc:sldMk cId="4006835003" sldId="701"/>
        </pc:sldMkLst>
        <pc:spChg chg="mod">
          <ac:chgData name="Jeff Adams" userId="8b62ea1b-ff8a-4f15-a0ea-248b076d638e" providerId="ADAL" clId="{AA8071D6-E293-4C9B-A956-40F48226738D}" dt="2024-09-23T02:32:16.557" v="1011" actId="20577"/>
          <ac:spMkLst>
            <pc:docMk/>
            <pc:sldMk cId="4006835003" sldId="701"/>
            <ac:spMk id="2" creationId="{25571EBA-F4C4-7B52-299A-C97841A4E4A1}"/>
          </ac:spMkLst>
        </pc:spChg>
        <pc:spChg chg="mod">
          <ac:chgData name="Jeff Adams" userId="8b62ea1b-ff8a-4f15-a0ea-248b076d638e" providerId="ADAL" clId="{AA8071D6-E293-4C9B-A956-40F48226738D}" dt="2024-09-23T02:45:21.048" v="1508" actId="113"/>
          <ac:spMkLst>
            <pc:docMk/>
            <pc:sldMk cId="4006835003" sldId="701"/>
            <ac:spMk id="3" creationId="{58271299-42F2-616C-666C-103604D3764A}"/>
          </ac:spMkLst>
        </pc:spChg>
        <pc:picChg chg="mod">
          <ac:chgData name="Jeff Adams" userId="8b62ea1b-ff8a-4f15-a0ea-248b076d638e" providerId="ADAL" clId="{AA8071D6-E293-4C9B-A956-40F48226738D}" dt="2024-09-23T02:35:05.118" v="1151" actId="1076"/>
          <ac:picMkLst>
            <pc:docMk/>
            <pc:sldMk cId="4006835003" sldId="701"/>
            <ac:picMk id="5" creationId="{47D50321-448A-6A9C-0B98-C319633C683B}"/>
          </ac:picMkLst>
        </pc:picChg>
      </pc:sldChg>
      <pc:sldChg chg="del">
        <pc:chgData name="Jeff Adams" userId="8b62ea1b-ff8a-4f15-a0ea-248b076d638e" providerId="ADAL" clId="{AA8071D6-E293-4C9B-A956-40F48226738D}" dt="2024-09-23T03:01:05.457" v="2057" actId="47"/>
        <pc:sldMkLst>
          <pc:docMk/>
          <pc:sldMk cId="2160981759" sldId="702"/>
        </pc:sldMkLst>
      </pc:sldChg>
      <pc:sldChg chg="addSp modSp mod ord">
        <pc:chgData name="Jeff Adams" userId="8b62ea1b-ff8a-4f15-a0ea-248b076d638e" providerId="ADAL" clId="{AA8071D6-E293-4C9B-A956-40F48226738D}" dt="2024-09-23T03:13:30.927" v="2252" actId="122"/>
        <pc:sldMkLst>
          <pc:docMk/>
          <pc:sldMk cId="3335551693" sldId="703"/>
        </pc:sldMkLst>
        <pc:spChg chg="mod">
          <ac:chgData name="Jeff Adams" userId="8b62ea1b-ff8a-4f15-a0ea-248b076d638e" providerId="ADAL" clId="{AA8071D6-E293-4C9B-A956-40F48226738D}" dt="2024-09-23T03:13:27.607" v="2251" actId="122"/>
          <ac:spMkLst>
            <pc:docMk/>
            <pc:sldMk cId="3335551693" sldId="703"/>
            <ac:spMk id="5" creationId="{35A33250-9D35-2B50-013B-41CC397214B6}"/>
          </ac:spMkLst>
        </pc:spChg>
        <pc:spChg chg="mod">
          <ac:chgData name="Jeff Adams" userId="8b62ea1b-ff8a-4f15-a0ea-248b076d638e" providerId="ADAL" clId="{AA8071D6-E293-4C9B-A956-40F48226738D}" dt="2024-09-23T03:13:24.680" v="2250" actId="122"/>
          <ac:spMkLst>
            <pc:docMk/>
            <pc:sldMk cId="3335551693" sldId="703"/>
            <ac:spMk id="6" creationId="{C7CC6DC5-C58A-C68E-6CAC-1E616576519C}"/>
          </ac:spMkLst>
        </pc:spChg>
        <pc:spChg chg="mod">
          <ac:chgData name="Jeff Adams" userId="8b62ea1b-ff8a-4f15-a0ea-248b076d638e" providerId="ADAL" clId="{AA8071D6-E293-4C9B-A956-40F48226738D}" dt="2024-09-23T03:13:21.179" v="2249" actId="122"/>
          <ac:spMkLst>
            <pc:docMk/>
            <pc:sldMk cId="3335551693" sldId="703"/>
            <ac:spMk id="19" creationId="{7E1E032E-BAFD-0649-CA2F-EBC3E21335D8}"/>
          </ac:spMkLst>
        </pc:spChg>
        <pc:spChg chg="add mod">
          <ac:chgData name="Jeff Adams" userId="8b62ea1b-ff8a-4f15-a0ea-248b076d638e" providerId="ADAL" clId="{AA8071D6-E293-4C9B-A956-40F48226738D}" dt="2024-09-23T03:13:16.612" v="2248" actId="122"/>
          <ac:spMkLst>
            <pc:docMk/>
            <pc:sldMk cId="3335551693" sldId="703"/>
            <ac:spMk id="22" creationId="{4CBD95CB-777E-9AF6-5790-4D6A8DC555D9}"/>
          </ac:spMkLst>
        </pc:spChg>
        <pc:spChg chg="mod">
          <ac:chgData name="Jeff Adams" userId="8b62ea1b-ff8a-4f15-a0ea-248b076d638e" providerId="ADAL" clId="{AA8071D6-E293-4C9B-A956-40F48226738D}" dt="2024-09-23T03:13:30.927" v="2252" actId="122"/>
          <ac:spMkLst>
            <pc:docMk/>
            <pc:sldMk cId="3335551693" sldId="703"/>
            <ac:spMk id="24" creationId="{49922811-33F3-371A-6941-C2D40DD6EC64}"/>
          </ac:spMkLst>
        </pc:spChg>
        <pc:cxnChg chg="add mod">
          <ac:chgData name="Jeff Adams" userId="8b62ea1b-ff8a-4f15-a0ea-248b076d638e" providerId="ADAL" clId="{AA8071D6-E293-4C9B-A956-40F48226738D}" dt="2024-09-23T03:13:11.544" v="2247" actId="14100"/>
          <ac:cxnSpMkLst>
            <pc:docMk/>
            <pc:sldMk cId="3335551693" sldId="703"/>
            <ac:cxnSpMk id="23" creationId="{72610AA8-E134-0786-CE25-411478E54202}"/>
          </ac:cxnSpMkLst>
        </pc:cxnChg>
      </pc:sldChg>
      <pc:sldChg chg="modSp mod ord">
        <pc:chgData name="Jeff Adams" userId="8b62ea1b-ff8a-4f15-a0ea-248b076d638e" providerId="ADAL" clId="{AA8071D6-E293-4C9B-A956-40F48226738D}" dt="2024-09-23T02:28:53.233" v="963" actId="20577"/>
        <pc:sldMkLst>
          <pc:docMk/>
          <pc:sldMk cId="3677571021" sldId="705"/>
        </pc:sldMkLst>
        <pc:spChg chg="mod">
          <ac:chgData name="Jeff Adams" userId="8b62ea1b-ff8a-4f15-a0ea-248b076d638e" providerId="ADAL" clId="{AA8071D6-E293-4C9B-A956-40F48226738D}" dt="2024-09-23T02:27:20.919" v="881" actId="20577"/>
          <ac:spMkLst>
            <pc:docMk/>
            <pc:sldMk cId="3677571021" sldId="705"/>
            <ac:spMk id="2" creationId="{BBCF692B-6F23-9B4E-8115-5EA9269F1C32}"/>
          </ac:spMkLst>
        </pc:spChg>
        <pc:spChg chg="mod">
          <ac:chgData name="Jeff Adams" userId="8b62ea1b-ff8a-4f15-a0ea-248b076d638e" providerId="ADAL" clId="{AA8071D6-E293-4C9B-A956-40F48226738D}" dt="2024-09-23T02:28:53.233" v="963" actId="20577"/>
          <ac:spMkLst>
            <pc:docMk/>
            <pc:sldMk cId="3677571021" sldId="705"/>
            <ac:spMk id="3" creationId="{DE882AFE-640E-36B0-47DC-8C7B584857C3}"/>
          </ac:spMkLst>
        </pc:spChg>
      </pc:sldChg>
      <pc:sldChg chg="del">
        <pc:chgData name="Jeff Adams" userId="8b62ea1b-ff8a-4f15-a0ea-248b076d638e" providerId="ADAL" clId="{AA8071D6-E293-4C9B-A956-40F48226738D}" dt="2024-09-23T02:29:50.195" v="965" actId="47"/>
        <pc:sldMkLst>
          <pc:docMk/>
          <pc:sldMk cId="3650578595" sldId="706"/>
        </pc:sldMkLst>
      </pc:sldChg>
      <pc:sldChg chg="modSp new mod">
        <pc:chgData name="Jeff Adams" userId="8b62ea1b-ff8a-4f15-a0ea-248b076d638e" providerId="ADAL" clId="{AA8071D6-E293-4C9B-A956-40F48226738D}" dt="2024-09-23T03:17:33.066" v="2288" actId="20577"/>
        <pc:sldMkLst>
          <pc:docMk/>
          <pc:sldMk cId="2248609799" sldId="707"/>
        </pc:sldMkLst>
        <pc:spChg chg="mod">
          <ac:chgData name="Jeff Adams" userId="8b62ea1b-ff8a-4f15-a0ea-248b076d638e" providerId="ADAL" clId="{AA8071D6-E293-4C9B-A956-40F48226738D}" dt="2024-09-23T02:11:55.145" v="501" actId="20577"/>
          <ac:spMkLst>
            <pc:docMk/>
            <pc:sldMk cId="2248609799" sldId="707"/>
            <ac:spMk id="2" creationId="{5C2D3CF3-F263-C623-83F1-23CD42314067}"/>
          </ac:spMkLst>
        </pc:spChg>
        <pc:spChg chg="mod">
          <ac:chgData name="Jeff Adams" userId="8b62ea1b-ff8a-4f15-a0ea-248b076d638e" providerId="ADAL" clId="{AA8071D6-E293-4C9B-A956-40F48226738D}" dt="2024-09-23T03:17:33.066" v="2288" actId="20577"/>
          <ac:spMkLst>
            <pc:docMk/>
            <pc:sldMk cId="2248609799" sldId="707"/>
            <ac:spMk id="3" creationId="{5F5DC90D-F173-EC54-6715-D1F9CFB19990}"/>
          </ac:spMkLst>
        </pc:spChg>
      </pc:sldChg>
      <pc:sldChg chg="modSp new del mod ord">
        <pc:chgData name="Jeff Adams" userId="8b62ea1b-ff8a-4f15-a0ea-248b076d638e" providerId="ADAL" clId="{AA8071D6-E293-4C9B-A956-40F48226738D}" dt="2024-09-23T02:31:51.892" v="986" actId="47"/>
        <pc:sldMkLst>
          <pc:docMk/>
          <pc:sldMk cId="304510199" sldId="708"/>
        </pc:sldMkLst>
        <pc:spChg chg="mod">
          <ac:chgData name="Jeff Adams" userId="8b62ea1b-ff8a-4f15-a0ea-248b076d638e" providerId="ADAL" clId="{AA8071D6-E293-4C9B-A956-40F48226738D}" dt="2024-09-23T02:20:27.668" v="555" actId="20577"/>
          <ac:spMkLst>
            <pc:docMk/>
            <pc:sldMk cId="304510199" sldId="708"/>
            <ac:spMk id="2" creationId="{F33F8C63-C7B3-6863-8F79-B4353283FCAA}"/>
          </ac:spMkLst>
        </pc:spChg>
        <pc:spChg chg="mod">
          <ac:chgData name="Jeff Adams" userId="8b62ea1b-ff8a-4f15-a0ea-248b076d638e" providerId="ADAL" clId="{AA8071D6-E293-4C9B-A956-40F48226738D}" dt="2024-09-23T02:22:38.785" v="676" actId="20577"/>
          <ac:spMkLst>
            <pc:docMk/>
            <pc:sldMk cId="304510199" sldId="708"/>
            <ac:spMk id="3" creationId="{CAC51FD3-C3FE-EA7F-BBFC-1A96B901CE13}"/>
          </ac:spMkLst>
        </pc:spChg>
      </pc:sldChg>
      <pc:sldChg chg="addSp delSp modSp add mod">
        <pc:chgData name="Jeff Adams" userId="8b62ea1b-ff8a-4f15-a0ea-248b076d638e" providerId="ADAL" clId="{AA8071D6-E293-4C9B-A956-40F48226738D}" dt="2024-09-23T02:53:06.957" v="1790" actId="1076"/>
        <pc:sldMkLst>
          <pc:docMk/>
          <pc:sldMk cId="1004854492" sldId="708"/>
        </pc:sldMkLst>
        <pc:spChg chg="mod">
          <ac:chgData name="Jeff Adams" userId="8b62ea1b-ff8a-4f15-a0ea-248b076d638e" providerId="ADAL" clId="{AA8071D6-E293-4C9B-A956-40F48226738D}" dt="2024-09-23T02:41:50.069" v="1413" actId="20577"/>
          <ac:spMkLst>
            <pc:docMk/>
            <pc:sldMk cId="1004854492" sldId="708"/>
            <ac:spMk id="2" creationId="{25571EBA-F4C4-7B52-299A-C97841A4E4A1}"/>
          </ac:spMkLst>
        </pc:spChg>
        <pc:spChg chg="mod">
          <ac:chgData name="Jeff Adams" userId="8b62ea1b-ff8a-4f15-a0ea-248b076d638e" providerId="ADAL" clId="{AA8071D6-E293-4C9B-A956-40F48226738D}" dt="2024-09-23T02:53:02.225" v="1789" actId="14100"/>
          <ac:spMkLst>
            <pc:docMk/>
            <pc:sldMk cId="1004854492" sldId="708"/>
            <ac:spMk id="3" creationId="{58271299-42F2-616C-666C-103604D3764A}"/>
          </ac:spMkLst>
        </pc:spChg>
        <pc:picChg chg="del">
          <ac:chgData name="Jeff Adams" userId="8b62ea1b-ff8a-4f15-a0ea-248b076d638e" providerId="ADAL" clId="{AA8071D6-E293-4C9B-A956-40F48226738D}" dt="2024-09-23T02:41:54.068" v="1414" actId="478"/>
          <ac:picMkLst>
            <pc:docMk/>
            <pc:sldMk cId="1004854492" sldId="708"/>
            <ac:picMk id="5" creationId="{47D50321-448A-6A9C-0B98-C319633C683B}"/>
          </ac:picMkLst>
        </pc:picChg>
        <pc:picChg chg="add del">
          <ac:chgData name="Jeff Adams" userId="8b62ea1b-ff8a-4f15-a0ea-248b076d638e" providerId="ADAL" clId="{AA8071D6-E293-4C9B-A956-40F48226738D}" dt="2024-09-23T02:52:31.662" v="1784" actId="22"/>
          <ac:picMkLst>
            <pc:docMk/>
            <pc:sldMk cId="1004854492" sldId="708"/>
            <ac:picMk id="6" creationId="{64E31EB7-C8D8-6380-41E7-E8B31AEAEC1C}"/>
          </ac:picMkLst>
        </pc:picChg>
        <pc:picChg chg="add mod">
          <ac:chgData name="Jeff Adams" userId="8b62ea1b-ff8a-4f15-a0ea-248b076d638e" providerId="ADAL" clId="{AA8071D6-E293-4C9B-A956-40F48226738D}" dt="2024-09-23T02:53:06.957" v="1790" actId="1076"/>
          <ac:picMkLst>
            <pc:docMk/>
            <pc:sldMk cId="1004854492" sldId="708"/>
            <ac:picMk id="8" creationId="{26721A78-27A9-3DA7-2267-7374ADFEE4FC}"/>
          </ac:picMkLst>
        </pc:picChg>
      </pc:sldChg>
      <pc:sldChg chg="addSp delSp modSp add mod ord">
        <pc:chgData name="Jeff Adams" userId="8b62ea1b-ff8a-4f15-a0ea-248b076d638e" providerId="ADAL" clId="{AA8071D6-E293-4C9B-A956-40F48226738D}" dt="2024-09-23T03:05:42.522" v="2198" actId="14100"/>
        <pc:sldMkLst>
          <pc:docMk/>
          <pc:sldMk cId="3698572582" sldId="709"/>
        </pc:sldMkLst>
        <pc:spChg chg="mod">
          <ac:chgData name="Jeff Adams" userId="8b62ea1b-ff8a-4f15-a0ea-248b076d638e" providerId="ADAL" clId="{AA8071D6-E293-4C9B-A956-40F48226738D}" dt="2024-09-23T03:03:06.065" v="2106" actId="20577"/>
          <ac:spMkLst>
            <pc:docMk/>
            <pc:sldMk cId="3698572582" sldId="709"/>
            <ac:spMk id="2" creationId="{25571EBA-F4C4-7B52-299A-C97841A4E4A1}"/>
          </ac:spMkLst>
        </pc:spChg>
        <pc:spChg chg="mod">
          <ac:chgData name="Jeff Adams" userId="8b62ea1b-ff8a-4f15-a0ea-248b076d638e" providerId="ADAL" clId="{AA8071D6-E293-4C9B-A956-40F48226738D}" dt="2024-09-23T03:04:29.291" v="2190" actId="20577"/>
          <ac:spMkLst>
            <pc:docMk/>
            <pc:sldMk cId="3698572582" sldId="709"/>
            <ac:spMk id="3" creationId="{58271299-42F2-616C-666C-103604D3764A}"/>
          </ac:spMkLst>
        </pc:spChg>
        <pc:picChg chg="add mod">
          <ac:chgData name="Jeff Adams" userId="8b62ea1b-ff8a-4f15-a0ea-248b076d638e" providerId="ADAL" clId="{AA8071D6-E293-4C9B-A956-40F48226738D}" dt="2024-09-23T03:05:42.522" v="2198" actId="14100"/>
          <ac:picMkLst>
            <pc:docMk/>
            <pc:sldMk cId="3698572582" sldId="709"/>
            <ac:picMk id="5" creationId="{BDD35B70-8985-210A-3073-0836135BCA1F}"/>
          </ac:picMkLst>
        </pc:picChg>
        <pc:picChg chg="del">
          <ac:chgData name="Jeff Adams" userId="8b62ea1b-ff8a-4f15-a0ea-248b076d638e" providerId="ADAL" clId="{AA8071D6-E293-4C9B-A956-40F48226738D}" dt="2024-09-23T03:03:11.403" v="2107" actId="478"/>
          <ac:picMkLst>
            <pc:docMk/>
            <pc:sldMk cId="3698572582" sldId="709"/>
            <ac:picMk id="8" creationId="{26721A78-27A9-3DA7-2267-7374ADFEE4FC}"/>
          </ac:picMkLst>
        </pc:picChg>
      </pc:sldChg>
      <pc:sldMasterChg chg="modSldLayout">
        <pc:chgData name="Jeff Adams" userId="8b62ea1b-ff8a-4f15-a0ea-248b076d638e" providerId="ADAL" clId="{AA8071D6-E293-4C9B-A956-40F48226738D}" dt="2024-09-23T02:18:14.557" v="516"/>
        <pc:sldMasterMkLst>
          <pc:docMk/>
          <pc:sldMasterMk cId="4164877352" sldId="2147483660"/>
        </pc:sldMasterMkLst>
        <pc:sldLayoutChg chg="delSp mod setBg">
          <pc:chgData name="Jeff Adams" userId="8b62ea1b-ff8a-4f15-a0ea-248b076d638e" providerId="ADAL" clId="{AA8071D6-E293-4C9B-A956-40F48226738D}" dt="2024-09-23T02:18:14.557" v="516"/>
          <pc:sldLayoutMkLst>
            <pc:docMk/>
            <pc:sldMasterMk cId="4164877352" sldId="2147483660"/>
            <pc:sldLayoutMk cId="3178386880" sldId="2147483673"/>
          </pc:sldLayoutMkLst>
          <pc:picChg chg="del">
            <ac:chgData name="Jeff Adams" userId="8b62ea1b-ff8a-4f15-a0ea-248b076d638e" providerId="ADAL" clId="{AA8071D6-E293-4C9B-A956-40F48226738D}" dt="2024-09-23T02:17:36.180" v="515" actId="478"/>
            <ac:picMkLst>
              <pc:docMk/>
              <pc:sldMasterMk cId="4164877352" sldId="2147483660"/>
              <pc:sldLayoutMk cId="3178386880" sldId="2147483673"/>
              <ac:picMk id="30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0F775-999A-4404-847C-70C201C7078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EC593-5D8B-4BEE-99FC-1BEF35AA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3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9" name="Shape 4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And if a mold spore were the size of a golf ball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And if a mold spore were the size of a golf ball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r>
              <a:t>Then a plant cell would be the size of a pick up truck.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Now back to our golf ball sized mold spore. If we magnify down inside the spore we begin to see the molecular structure and individual DNA strands.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hape 5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Because the X-rays are of similar size to chemical bonds within the microbe DNA, the X-Ray photons </a:t>
            </a:r>
            <a:r>
              <a:rPr lang="en-US" dirty="0"/>
              <a:t>target </a:t>
            </a:r>
            <a:r>
              <a:rPr dirty="0"/>
              <a:t>simple organisms such as mold, mildew, and bacteria.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X-Ray photons hit the DNA it disrupts chemical bonds within the microbe DNA, making them inert and unable to reproduce.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6468-A876-50E0-5008-CF0BC624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79" y="460363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260AEA-904E-9F5E-7F21-78334FA0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4C2A-63CA-4926-A8A8-5CB7D450050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405B2-8C7A-6402-21D4-67CFAFF5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Proprietory and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7C96E-5674-7C45-3F9F-E33917B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E8798-9A97-4BCB-BD84-5102160D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XRpur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CAD3-14D9-2F73-42CD-6E8816B4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BF959-3DDB-A80C-B8A4-5C7737019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05927-39A4-D939-8C8D-BFB31BACC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A18F3-4494-4294-7AEF-30A1C074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FE602-18FB-E7B7-E7E5-643D52A8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AB1C9-A078-FF36-DCC5-AC7E4AD2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gradFill flip="none" rotWithShape="1">
          <a:gsLst>
            <a:gs pos="28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1"/>
          <p:cNvSpPr txBox="1"/>
          <p:nvPr/>
        </p:nvSpPr>
        <p:spPr>
          <a:xfrm>
            <a:off x="7981257" y="6656471"/>
            <a:ext cx="4176454" cy="19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r>
              <a:t>Proprietary and Confidential Information</a:t>
            </a:r>
          </a:p>
        </p:txBody>
      </p:sp>
      <p:sp>
        <p:nvSpPr>
          <p:cNvPr id="31" name="Date Placeholder 3"/>
          <p:cNvSpPr txBox="1"/>
          <p:nvPr/>
        </p:nvSpPr>
        <p:spPr>
          <a:xfrm>
            <a:off x="4770120" y="6601300"/>
            <a:ext cx="2651761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rgbClr val="808080"/>
                </a:solidFill>
              </a:defRPr>
            </a:lvl1pPr>
          </a:lstStyle>
          <a:p>
            <a:r>
              <a:t>Proprietary and Confidential</a:t>
            </a:r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11619" y="365125"/>
            <a:ext cx="6942514" cy="44121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511619" y="939338"/>
            <a:ext cx="6942514" cy="5237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 marL="685800" indent="-228600">
              <a:defRPr sz="1600"/>
            </a:lvl2pPr>
            <a:lvl3pPr marL="1143000" indent="-228600">
              <a:defRPr sz="1600"/>
            </a:lvl3pPr>
            <a:lvl4pPr marL="1600200" indent="-228600">
              <a:defRPr sz="1600"/>
            </a:lvl4pPr>
            <a:lvl5pPr marL="2057400" indent="-228600"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702060" y="6611159"/>
            <a:ext cx="244907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386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F41D-EB01-4A24-E7A6-F64FEACA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661" y="784673"/>
            <a:ext cx="5110779" cy="287292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B71F5-907D-AF0D-8CBC-48CD96DE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4C2A-63CA-4926-A8A8-5CB7D450050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904DD-6022-FA29-CADE-ED873DFB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Proprietory and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E0FCA-050D-CBF6-7759-A009B56E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E8798-9A97-4BCB-BD84-5102160D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7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XRp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F85F-5041-F055-8209-FA011E6D3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424F5-3204-2DD0-E399-1DDDF8BF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7F435-0956-55D2-A44C-853FBB0E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0F00E-FF40-97CB-39A3-63CFAE74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DD369-B405-B6B7-85B1-EE389D0B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7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XRpur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1D3B-09B9-7263-1F4B-BD29F097A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479F-5B27-AD89-C7D8-D092F89AC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93ACB-BA26-40DB-5789-C06B5747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1D1CA-E78C-6660-3228-C584D5D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74CA4-AC86-B281-6BFB-F4E8AC31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XRpur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2522-8851-1CB2-D4C3-2C484D7E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C9A08-109E-4032-C777-B92E24E5F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524D3-E900-6B57-F41B-44FB8653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2A897-56CD-795D-6BEA-6A9A3443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4E565-5C41-EEA3-5BC7-BD5619DD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6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XRpur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E6F5-1DDA-52AB-C9A5-A7B139BC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9A452-B073-CE0E-D895-2870E2AB3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CC9C4-19C9-BD94-8426-A7B06AAEC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A73B3-3D22-2161-56DD-90F2EA08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79BE6-7A7F-E67D-4DB6-A20C2AAA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C9BD6-1262-3456-8433-8CD0CA7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5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XRpur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4975-E476-A55D-34C1-A2D65A56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B068-FCE2-5FD5-B517-CE6E6A761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E0FA3-DA07-0327-55EF-E1166120C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06D0A-64CA-E7D7-9F44-6AD9DAFCF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D6BF5-64FA-7314-5CA3-BCB0C03FA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F45D7-7D58-84D8-6CB8-8692F4C7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62820-F83A-0CD9-B2DE-5E43A586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D3B2B-7D30-8E27-489F-E61EF75E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1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XRp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A7F0-B8B2-B265-CAB3-3DD0759A2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86887-229F-2907-E3A4-9FF2459B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20901-E822-26BB-29C0-97E9DB9A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BDBB7-5EE1-A619-1834-EFDFF9D6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2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XRp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60B34-C4B5-C0E0-0C32-6385998B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Mic 32 New Rounded Lt" panose="020B0303040000020004" pitchFamily="34" charset="0"/>
              </a:defRPr>
            </a:lvl1pPr>
          </a:lstStyle>
          <a:p>
            <a:fld id="{FF880CE7-6F3F-40E9-BA84-5F069C5732E1}" type="datetimeFigureOut">
              <a:rPr lang="en-US" smtClean="0"/>
              <a:pPr/>
              <a:t>10/3/2024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A3FD7-B24F-2CA8-C60E-AE960503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3F8E3-ED2E-6806-1384-6A7962D9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XRpur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50D1-B1B8-BFD9-531B-DCC3FC27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19B3E-55FA-BD57-813C-5975AC83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BFD2D-D3FD-B419-40E7-E76ED6E45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0F70C-C926-0167-4A20-56239425A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A5064-FE94-9B7D-1AB9-65083273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A65E8-73DE-0829-E428-B852AF55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7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A448-1B6A-7E2D-B9C8-E1DF6B3C4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4C2A-63CA-4926-A8A8-5CB7D450050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28C7A-FDF4-49E7-E974-633955027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Proprietory</a:t>
            </a:r>
            <a:r>
              <a:rPr lang="en-US" dirty="0"/>
              <a:t> and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917A0-5A8A-E673-6376-455FD4C57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8798-9A97-4BCB-BD84-5102160D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28CC6-AD0E-2E4D-706F-FAA25815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18AAE-AA05-0B44-24B0-CA3B2488B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C4A8F-F658-EFD3-337F-E6436971B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0CE7-6F3F-40E9-BA84-5F069C5732E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0B644-2175-12C8-78AB-E8E3041F8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8512-D7EE-B2BC-D1A9-9BBFB00A2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6D6F1-59F3-45F0-97E3-AC21CCDBD8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graphics, font, logo, design&#10;&#10;Description automatically generated">
            <a:extLst>
              <a:ext uri="{FF2B5EF4-FFF2-40B4-BE49-F238E27FC236}">
                <a16:creationId xmlns:a16="http://schemas.microsoft.com/office/drawing/2014/main" id="{CA321E49-C3DF-3F17-E0AC-0ABF478D1D4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56" y="136525"/>
            <a:ext cx="3291444" cy="1316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BF93E7-015D-5698-78D4-281AB53389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32665"/>
            <a:ext cx="12284059" cy="8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Mic 32 New Rounded Rg" panose="020B050300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 baseline="0">
          <a:solidFill>
            <a:schemeClr val="tx1"/>
          </a:solidFill>
          <a:latin typeface="Open Sans" panose="020B0606030504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latin typeface="Mic 32 New Rounded Rg" panose="020B05030000000200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Open Sans" panose="020B0606030504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Open Sans" panose="020B0606030504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A448-1B6A-7E2D-B9C8-E1DF6B3C4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4C2A-63CA-4926-A8A8-5CB7D4500507}" type="datetimeFigureOut">
              <a:rPr lang="en-US" smtClean="0"/>
              <a:t>10/3/2024</a:t>
            </a:fld>
            <a:endParaRPr lang="en-US"/>
          </a:p>
        </p:txBody>
      </p:sp>
      <p:pic>
        <p:nvPicPr>
          <p:cNvPr id="3" name="Picture 2" descr="A white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92AC696-C207-5B5C-12F4-C7715F64F1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4" y="908637"/>
            <a:ext cx="457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sdh.ms.gov/page/30,0,102,1058.html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xrpure.com/calculator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17C4E1-DAB7-FEBB-17DB-729CEBD4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40" y="4353559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ic 32 New Rounded Rg" panose="020B0503000000020004" pitchFamily="34" charset="0"/>
              </a:rPr>
              <a:t>CANNABIS DECONTAMINATION SYSTEM</a:t>
            </a:r>
            <a:br>
              <a:rPr lang="en-US" sz="4000" dirty="0">
                <a:solidFill>
                  <a:schemeClr val="bg1"/>
                </a:solidFill>
                <a:latin typeface="Mic 32 New Rounded Rg" panose="020B05030000000200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Mic 32 New Rounded Rg" panose="020B0503000000020004" pitchFamily="34" charset="0"/>
              </a:rPr>
              <a:t>www.xrpure.com</a:t>
            </a:r>
          </a:p>
        </p:txBody>
      </p:sp>
      <p:pic>
        <p:nvPicPr>
          <p:cNvPr id="11" name="Picture 10" descr="A picture containing font, graphics, logo, symbol&#10;&#10;Description automatically generated">
            <a:extLst>
              <a:ext uri="{FF2B5EF4-FFF2-40B4-BE49-F238E27FC236}">
                <a16:creationId xmlns:a16="http://schemas.microsoft.com/office/drawing/2014/main" id="{168E27BD-7557-052F-2234-E83B65FDF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75" y="1178878"/>
            <a:ext cx="3399586" cy="33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0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Broken DNA Strand.png" descr="Broken DNA Stra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220" y="652184"/>
            <a:ext cx="7420337" cy="566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X-Ray.png" descr="X-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8943" y="2673350"/>
            <a:ext cx="10160001" cy="151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692B-6F23-9B4E-8115-5EA9269F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dirty="0">
                <a:latin typeface="Mic 32 New Rounded Lt" panose="020B0303040000020004" pitchFamily="34" charset="0"/>
              </a:rPr>
              <a:t>Is my weed Radioactive?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82AFE-640E-36B0-47DC-8C7B58485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6064" cy="3461460"/>
          </a:xfr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No!</a:t>
            </a:r>
          </a:p>
          <a:p>
            <a:pPr marL="742950" lvl="1" indent="-285750"/>
            <a:r>
              <a:rPr lang="en-US" sz="18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X-rays are a high frequency wave similar to visible light</a:t>
            </a:r>
          </a:p>
          <a:p>
            <a:pPr marL="742950" lvl="1" indent="-285750"/>
            <a:r>
              <a:rPr lang="en-US" sz="18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the power is off, the X-rays are off</a:t>
            </a:r>
          </a:p>
          <a:p>
            <a:pPr marL="0" indent="0">
              <a:buNone/>
            </a:pPr>
            <a:r>
              <a:rPr lang="en-US" sz="22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Premium Branding</a:t>
            </a:r>
          </a:p>
          <a:p>
            <a:pPr marL="742950" lvl="1" indent="-285750"/>
            <a:r>
              <a:rPr lang="en-US" sz="18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Vulnerable medical patients and savvy consumers and concerned about microbes and mycotoxins</a:t>
            </a:r>
          </a:p>
          <a:p>
            <a:pPr marL="742950" lvl="1" indent="-285750"/>
            <a:r>
              <a:rPr lang="en-US" sz="18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MMCB compliance is a must</a:t>
            </a:r>
          </a:p>
          <a:p>
            <a:pPr marL="742950" lvl="1" indent="-285750"/>
            <a:r>
              <a:rPr lang="en-US" sz="18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Recalls and secret shoppers are a risk</a:t>
            </a:r>
          </a:p>
          <a:p>
            <a:pPr marL="742950" lvl="1" indent="-285750"/>
            <a:r>
              <a:rPr lang="en-US" sz="180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Guarantee a clean product for your customers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C641D-385C-BC79-CE0B-32FBE222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374" y="1354346"/>
            <a:ext cx="2864022" cy="4560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571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1EBA-F4C4-7B52-299A-C97841A4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Mic 32 New Rounded Lt" panose="020B0303040000020004" pitchFamily="34" charset="0"/>
              </a:rPr>
              <a:t>Dosing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1299-42F2-616C-666C-103604D3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191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X-ray dose is measured in Grays (Gy)</a:t>
            </a:r>
          </a:p>
          <a:p>
            <a:r>
              <a:rPr lang="en-US" sz="2000" b="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 dose is 2000 Gy</a:t>
            </a:r>
          </a:p>
          <a:p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Higher contamination levels may require 2500 – 3000 Gy</a:t>
            </a:r>
          </a:p>
          <a:p>
            <a:r>
              <a:rPr lang="en-US" sz="2000" b="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control dose may be as low as 700-800 Gy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Recommended Process for Flower</a:t>
            </a:r>
          </a:p>
          <a:p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Standard process step post harvest</a:t>
            </a:r>
          </a:p>
          <a:p>
            <a:r>
              <a:rPr lang="en-US" sz="2000" b="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Dry, buck, trim, decontaminate</a:t>
            </a:r>
          </a:p>
          <a:p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Send for state testing</a:t>
            </a:r>
          </a:p>
          <a:p>
            <a:r>
              <a:rPr lang="en-US" sz="2000" b="0" cap="none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 </a:t>
            </a:r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&amp; sell</a:t>
            </a:r>
            <a:endParaRPr lang="en-US" sz="1800" b="0" cap="none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erson opening a drawer with green plastic containers&#10;&#10;Description automatically generated">
            <a:extLst>
              <a:ext uri="{FF2B5EF4-FFF2-40B4-BE49-F238E27FC236}">
                <a16:creationId xmlns:a16="http://schemas.microsoft.com/office/drawing/2014/main" id="{47D50321-448A-6A9C-0B98-C319633C6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36" y="1825625"/>
            <a:ext cx="5954621" cy="39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3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1EBA-F4C4-7B52-299A-C97841A4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Mic 32 New Rounded Lt" panose="020B0303040000020004" pitchFamily="34" charset="0"/>
              </a:rPr>
              <a:t>X-ray machine registration in 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1299-42F2-616C-666C-103604D3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076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MSDH requires X-ray machine registration</a:t>
            </a: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https://msdh.ms.gov/page/30,0,102,1058.html</a:t>
            </a:r>
            <a:endParaRPr lang="en-US" sz="2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Click – Application for registration of ionizing radiation device</a:t>
            </a:r>
          </a:p>
          <a:p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Registration fee is $145</a:t>
            </a:r>
          </a:p>
          <a:p>
            <a:r>
              <a:rPr lang="en-US" sz="2000" b="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Requirements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Site and machine information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Safety evaluation of the machine (survey)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Personnel monitoring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Radiation safety officer (RSO)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X-ray safety training</a:t>
            </a:r>
          </a:p>
          <a:p>
            <a:pPr lvl="1"/>
            <a:endParaRPr lang="en-US" sz="1600" b="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721A78-27A9-3DA7-2267-7374ADFEE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58" y="1690688"/>
            <a:ext cx="5054421" cy="312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5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AF7CDD7-D639-28C1-0430-9D4F6D2BE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2651" y="6421920"/>
            <a:ext cx="2743200" cy="22733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7E6CB-FCD4-43E3-A5A7-23282277318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 32 New Rounded Rg" panose="020B05030000000200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 32 New Rounded Rg" panose="020B0503000000020004" pitchFamily="34" charset="0"/>
            </a:endParaRPr>
          </a:p>
        </p:txBody>
      </p:sp>
      <p:pic>
        <p:nvPicPr>
          <p:cNvPr id="2" name="Picture 1" descr="Diagram, engineering drawing&#10;&#10;Description automatically generated">
            <a:extLst>
              <a:ext uri="{FF2B5EF4-FFF2-40B4-BE49-F238E27FC236}">
                <a16:creationId xmlns:a16="http://schemas.microsoft.com/office/drawing/2014/main" id="{99232AC9-44E8-AA05-3337-869AD204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78" y="1747598"/>
            <a:ext cx="5107007" cy="4070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799F4-1959-DB66-85E7-3FA93519BF58}"/>
              </a:ext>
            </a:extLst>
          </p:cNvPr>
          <p:cNvSpPr txBox="1"/>
          <p:nvPr/>
        </p:nvSpPr>
        <p:spPr>
          <a:xfrm>
            <a:off x="6732861" y="1376056"/>
            <a:ext cx="2782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Powerful 12kW X-ray Tube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32282-1CFE-1E08-98E1-DB9FF4C0F70B}"/>
              </a:ext>
            </a:extLst>
          </p:cNvPr>
          <p:cNvSpPr txBox="1"/>
          <p:nvPr/>
        </p:nvSpPr>
        <p:spPr>
          <a:xfrm>
            <a:off x="9298579" y="4220620"/>
            <a:ext cx="1864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X-ray Power Supply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345FB-60B2-1F15-2DDF-2D095E2EE222}"/>
              </a:ext>
            </a:extLst>
          </p:cNvPr>
          <p:cNvSpPr txBox="1"/>
          <p:nvPr/>
        </p:nvSpPr>
        <p:spPr>
          <a:xfrm>
            <a:off x="7069403" y="4622275"/>
            <a:ext cx="165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Exchanger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BDBD6B-85B3-3063-7D30-6C768E52947E}"/>
              </a:ext>
            </a:extLst>
          </p:cNvPr>
          <p:cNvCxnSpPr>
            <a:cxnSpLocks/>
          </p:cNvCxnSpPr>
          <p:nvPr/>
        </p:nvCxnSpPr>
        <p:spPr>
          <a:xfrm>
            <a:off x="7971627" y="1714610"/>
            <a:ext cx="0" cy="404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4086E7E-9A38-099E-C3A6-C1DD2D749BC3}"/>
              </a:ext>
            </a:extLst>
          </p:cNvPr>
          <p:cNvSpPr txBox="1"/>
          <p:nvPr/>
        </p:nvSpPr>
        <p:spPr>
          <a:xfrm>
            <a:off x="9644551" y="2063983"/>
            <a:ext cx="2062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Electronics / Controls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711275-401F-36F2-D5A0-97D7E5EB1641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9274726" y="2217872"/>
            <a:ext cx="369825" cy="243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9C9BE16-15EF-AD72-8B17-D7C0F5ECE25F}"/>
              </a:ext>
            </a:extLst>
          </p:cNvPr>
          <p:cNvSpPr txBox="1"/>
          <p:nvPr/>
        </p:nvSpPr>
        <p:spPr>
          <a:xfrm>
            <a:off x="5614472" y="2461371"/>
            <a:ext cx="1365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Shielded Treatment Area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739176-E517-0C6D-D68E-23375906BBF8}"/>
              </a:ext>
            </a:extLst>
          </p:cNvPr>
          <p:cNvCxnSpPr>
            <a:cxnSpLocks/>
          </p:cNvCxnSpPr>
          <p:nvPr/>
        </p:nvCxnSpPr>
        <p:spPr>
          <a:xfrm>
            <a:off x="6255953" y="3080997"/>
            <a:ext cx="724490" cy="393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>
            <a:extLst>
              <a:ext uri="{FF2B5EF4-FFF2-40B4-BE49-F238E27FC236}">
                <a16:creationId xmlns:a16="http://schemas.microsoft.com/office/drawing/2014/main" id="{FF5F542E-49AD-BE9E-2051-7836B2328548}"/>
              </a:ext>
            </a:extLst>
          </p:cNvPr>
          <p:cNvSpPr txBox="1">
            <a:spLocks/>
          </p:cNvSpPr>
          <p:nvPr/>
        </p:nvSpPr>
        <p:spPr>
          <a:xfrm>
            <a:off x="662673" y="753438"/>
            <a:ext cx="5311848" cy="9941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Mic 32 New Rounded Lt" panose="020B0303040000020004" pitchFamily="34" charset="0"/>
              </a:rPr>
              <a:t>XRpure Technology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 32 New Rounded Lt" panose="020B03030400000200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C2516-CA12-F37F-B3E6-7A0DDAB97FB4}"/>
              </a:ext>
            </a:extLst>
          </p:cNvPr>
          <p:cNvSpPr txBox="1"/>
          <p:nvPr/>
        </p:nvSpPr>
        <p:spPr>
          <a:xfrm>
            <a:off x="683880" y="1747598"/>
            <a:ext cx="480003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Design Promotes Reliability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systems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meet FDA 21CFR 1020.40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Patented XReflect™ tray reflects 10-15% of x-ray energy back into product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Powerful 12kW X-ray tube delivers consistent dose faster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touch-screen interface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https://xrpure.com/calculator/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58D99-AADE-D7C4-5DF5-D84E48EC5073}"/>
              </a:ext>
            </a:extLst>
          </p:cNvPr>
          <p:cNvSpPr txBox="1"/>
          <p:nvPr/>
        </p:nvSpPr>
        <p:spPr>
          <a:xfrm>
            <a:off x="5596769" y="3913808"/>
            <a:ext cx="1365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Patented XReflect™ Tray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028FC9-8808-9C92-CEDC-1E42634D6178}"/>
              </a:ext>
            </a:extLst>
          </p:cNvPr>
          <p:cNvCxnSpPr>
            <a:cxnSpLocks/>
          </p:cNvCxnSpPr>
          <p:nvPr/>
        </p:nvCxnSpPr>
        <p:spPr>
          <a:xfrm flipV="1">
            <a:off x="6665773" y="3949629"/>
            <a:ext cx="571789" cy="13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54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C188419-A4A0-1388-CC34-40722EA4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33" y="3597579"/>
            <a:ext cx="476250" cy="47625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8798D1B-BC2B-BCBB-5093-E571594BA87E}"/>
              </a:ext>
            </a:extLst>
          </p:cNvPr>
          <p:cNvSpPr txBox="1">
            <a:spLocks/>
          </p:cNvSpPr>
          <p:nvPr/>
        </p:nvSpPr>
        <p:spPr>
          <a:xfrm>
            <a:off x="890218" y="416404"/>
            <a:ext cx="9391013" cy="459528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345275"/>
                </a:solidFill>
                <a:latin typeface="Century Gothic" panose="020B0502020202020204" pitchFamily="34" charset="0"/>
                <a:ea typeface="+mj-ea"/>
                <a:cs typeface="Gotham Book" pitchFamily="50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Mic 32 New Rounded Lt" panose="020B0303040000020004" pitchFamily="34" charset="0"/>
              </a:rPr>
              <a:t>VAREX IMA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 32 New Rounded Lt" panose="020B0303040000020004" pitchFamily="34" charset="0"/>
              </a:rPr>
              <a:t>GING CORPORATION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CE89D81-2F68-1B80-A3FA-8FA155E532C7}"/>
              </a:ext>
            </a:extLst>
          </p:cNvPr>
          <p:cNvSpPr txBox="1">
            <a:spLocks/>
          </p:cNvSpPr>
          <p:nvPr/>
        </p:nvSpPr>
        <p:spPr>
          <a:xfrm>
            <a:off x="890218" y="858081"/>
            <a:ext cx="9391651" cy="387351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DFE76E"/>
              </a:buClr>
              <a:buFont typeface="Arial"/>
              <a:buNone/>
              <a:defRPr sz="1600" b="0" i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Gotham Book" pitchFamily="50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DFE76E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DFE76E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DFE76E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DFE76E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FE76E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Facilities</a:t>
            </a:r>
          </a:p>
        </p:txBody>
      </p:sp>
      <p:pic>
        <p:nvPicPr>
          <p:cNvPr id="5" name="Picture 2" descr="D:\WORK\2010\EYEFUL\DUNLEE\Job Ref 1641\Artwork\ppt_elements\map.png">
            <a:extLst>
              <a:ext uri="{FF2B5EF4-FFF2-40B4-BE49-F238E27FC236}">
                <a16:creationId xmlns:a16="http://schemas.microsoft.com/office/drawing/2014/main" id="{0E9E158C-1B75-007B-0C12-EED33638434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776" y="1070016"/>
            <a:ext cx="9690724" cy="567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Isosceles Triangle 7">
            <a:extLst>
              <a:ext uri="{FF2B5EF4-FFF2-40B4-BE49-F238E27FC236}">
                <a16:creationId xmlns:a16="http://schemas.microsoft.com/office/drawing/2014/main" id="{D9EBCE5E-548E-01A9-DC07-8B1CAECBE1E6}"/>
              </a:ext>
            </a:extLst>
          </p:cNvPr>
          <p:cNvSpPr/>
          <p:nvPr/>
        </p:nvSpPr>
        <p:spPr>
          <a:xfrm rot="8144922">
            <a:off x="1945617" y="2055238"/>
            <a:ext cx="466420" cy="1588435"/>
          </a:xfrm>
          <a:prstGeom prst="triangle">
            <a:avLst>
              <a:gd name="adj" fmla="val 4552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0284D-A1ED-CE01-DC9A-D9913275F681}"/>
              </a:ext>
            </a:extLst>
          </p:cNvPr>
          <p:cNvSpPr/>
          <p:nvPr/>
        </p:nvSpPr>
        <p:spPr>
          <a:xfrm>
            <a:off x="1265243" y="1967973"/>
            <a:ext cx="1695873" cy="4390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Headquarters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Salt Lake City, UT</a:t>
            </a:r>
          </a:p>
        </p:txBody>
      </p:sp>
      <p:sp>
        <p:nvSpPr>
          <p:cNvPr id="8" name="Isosceles Triangle 10">
            <a:extLst>
              <a:ext uri="{FF2B5EF4-FFF2-40B4-BE49-F238E27FC236}">
                <a16:creationId xmlns:a16="http://schemas.microsoft.com/office/drawing/2014/main" id="{6FF3BFBD-7592-E018-85CC-16B3DE55E294}"/>
              </a:ext>
            </a:extLst>
          </p:cNvPr>
          <p:cNvSpPr/>
          <p:nvPr/>
        </p:nvSpPr>
        <p:spPr>
          <a:xfrm rot="11434603">
            <a:off x="8995095" y="2390596"/>
            <a:ext cx="466420" cy="1252539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F1FA7-BBE7-38CD-28FC-D14DC07ABA2E}"/>
              </a:ext>
            </a:extLst>
          </p:cNvPr>
          <p:cNvSpPr/>
          <p:nvPr/>
        </p:nvSpPr>
        <p:spPr>
          <a:xfrm>
            <a:off x="9022823" y="2214961"/>
            <a:ext cx="1568161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China Sales Office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Beijing, China</a:t>
            </a:r>
          </a:p>
        </p:txBody>
      </p:sp>
      <p:sp>
        <p:nvSpPr>
          <p:cNvPr id="10" name="Isosceles Triangle 12">
            <a:extLst>
              <a:ext uri="{FF2B5EF4-FFF2-40B4-BE49-F238E27FC236}">
                <a16:creationId xmlns:a16="http://schemas.microsoft.com/office/drawing/2014/main" id="{249CAECE-3949-863B-C999-EC2269F9F055}"/>
              </a:ext>
            </a:extLst>
          </p:cNvPr>
          <p:cNvSpPr/>
          <p:nvPr/>
        </p:nvSpPr>
        <p:spPr>
          <a:xfrm rot="19304585">
            <a:off x="3828734" y="3583517"/>
            <a:ext cx="427512" cy="618273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Isosceles Triangle 13">
            <a:extLst>
              <a:ext uri="{FF2B5EF4-FFF2-40B4-BE49-F238E27FC236}">
                <a16:creationId xmlns:a16="http://schemas.microsoft.com/office/drawing/2014/main" id="{E3457665-E2B7-F5F0-1F01-38599BB12AA2}"/>
              </a:ext>
            </a:extLst>
          </p:cNvPr>
          <p:cNvSpPr/>
          <p:nvPr/>
        </p:nvSpPr>
        <p:spPr>
          <a:xfrm rot="3293556">
            <a:off x="8343676" y="3631298"/>
            <a:ext cx="439593" cy="1328980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Isosceles Triangle 14">
            <a:extLst>
              <a:ext uri="{FF2B5EF4-FFF2-40B4-BE49-F238E27FC236}">
                <a16:creationId xmlns:a16="http://schemas.microsoft.com/office/drawing/2014/main" id="{C60C5D80-8E5A-360F-81E6-C74291AE85B8}"/>
              </a:ext>
            </a:extLst>
          </p:cNvPr>
          <p:cNvSpPr/>
          <p:nvPr/>
        </p:nvSpPr>
        <p:spPr>
          <a:xfrm>
            <a:off x="2433663" y="3512096"/>
            <a:ext cx="466420" cy="1252539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Isosceles Triangle 15">
            <a:extLst>
              <a:ext uri="{FF2B5EF4-FFF2-40B4-BE49-F238E27FC236}">
                <a16:creationId xmlns:a16="http://schemas.microsoft.com/office/drawing/2014/main" id="{95ABA7A8-2850-9E50-0BEE-51B1E5B6D6B0}"/>
              </a:ext>
            </a:extLst>
          </p:cNvPr>
          <p:cNvSpPr/>
          <p:nvPr/>
        </p:nvSpPr>
        <p:spPr>
          <a:xfrm rot="16996911">
            <a:off x="4025072" y="3092376"/>
            <a:ext cx="328700" cy="781043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Isosceles Triangle 16">
            <a:extLst>
              <a:ext uri="{FF2B5EF4-FFF2-40B4-BE49-F238E27FC236}">
                <a16:creationId xmlns:a16="http://schemas.microsoft.com/office/drawing/2014/main" id="{7F718C44-B994-9DD2-3459-F8D83AFFDF98}"/>
              </a:ext>
            </a:extLst>
          </p:cNvPr>
          <p:cNvSpPr/>
          <p:nvPr/>
        </p:nvSpPr>
        <p:spPr>
          <a:xfrm rot="12137980">
            <a:off x="6181646" y="1780722"/>
            <a:ext cx="466420" cy="1252539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6E3D57-FF6D-A4C7-B997-04A573DD65C8}"/>
              </a:ext>
            </a:extLst>
          </p:cNvPr>
          <p:cNvSpPr/>
          <p:nvPr/>
        </p:nvSpPr>
        <p:spPr>
          <a:xfrm>
            <a:off x="6422807" y="1543466"/>
            <a:ext cx="1493987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Loading &amp; Service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err="1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Willich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Germany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E5F5E-5D30-075D-7699-F9338B2B68A8}"/>
              </a:ext>
            </a:extLst>
          </p:cNvPr>
          <p:cNvSpPr/>
          <p:nvPr/>
        </p:nvSpPr>
        <p:spPr>
          <a:xfrm>
            <a:off x="4418250" y="3397099"/>
            <a:ext cx="1661125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Imaging Workstations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Liverpool, NY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16BEC-8D7C-3F5C-9ED1-04BF02FCAABD}"/>
              </a:ext>
            </a:extLst>
          </p:cNvPr>
          <p:cNvSpPr/>
          <p:nvPr/>
        </p:nvSpPr>
        <p:spPr>
          <a:xfrm>
            <a:off x="2279042" y="4715873"/>
            <a:ext cx="2190088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 &amp; Inspection Solutions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Vegas, NV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5C6A5C-D6A7-181E-28ED-414D7D2695D8}"/>
              </a:ext>
            </a:extLst>
          </p:cNvPr>
          <p:cNvSpPr/>
          <p:nvPr/>
        </p:nvSpPr>
        <p:spPr>
          <a:xfrm>
            <a:off x="6848633" y="4496225"/>
            <a:ext cx="1596659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Loading &amp; Service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Wuxi, China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8AF7DB-94D4-FEEC-D891-E45CCA75D98E}"/>
              </a:ext>
            </a:extLst>
          </p:cNvPr>
          <p:cNvSpPr/>
          <p:nvPr/>
        </p:nvSpPr>
        <p:spPr>
          <a:xfrm>
            <a:off x="4013879" y="3932858"/>
            <a:ext cx="1915881" cy="412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Replacement Components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Charleston, SC</a:t>
            </a:r>
          </a:p>
        </p:txBody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704AA97F-A025-0602-C106-1C1181A5F66D}"/>
              </a:ext>
            </a:extLst>
          </p:cNvPr>
          <p:cNvSpPr/>
          <p:nvPr/>
        </p:nvSpPr>
        <p:spPr>
          <a:xfrm rot="14262101">
            <a:off x="6552835" y="1802641"/>
            <a:ext cx="439593" cy="1328977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8AA91-CD3C-23F1-9392-0A49840EE841}"/>
              </a:ext>
            </a:extLst>
          </p:cNvPr>
          <p:cNvSpPr/>
          <p:nvPr/>
        </p:nvSpPr>
        <p:spPr>
          <a:xfrm>
            <a:off x="7122791" y="1957104"/>
            <a:ext cx="1772301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 Solutions HQ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Bremen, Germany</a:t>
            </a:r>
          </a:p>
        </p:txBody>
      </p:sp>
      <p:sp>
        <p:nvSpPr>
          <p:cNvPr id="22" name="Isosceles Triangle 26">
            <a:extLst>
              <a:ext uri="{FF2B5EF4-FFF2-40B4-BE49-F238E27FC236}">
                <a16:creationId xmlns:a16="http://schemas.microsoft.com/office/drawing/2014/main" id="{2DE11265-0C06-D58A-0D9C-0C34E28B7A03}"/>
              </a:ext>
            </a:extLst>
          </p:cNvPr>
          <p:cNvSpPr/>
          <p:nvPr/>
        </p:nvSpPr>
        <p:spPr>
          <a:xfrm rot="13365573">
            <a:off x="3580942" y="2758427"/>
            <a:ext cx="291321" cy="661261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66EF38-D4AC-6A56-EEB4-0A98B6FE46EE}"/>
              </a:ext>
            </a:extLst>
          </p:cNvPr>
          <p:cNvSpPr/>
          <p:nvPr/>
        </p:nvSpPr>
        <p:spPr>
          <a:xfrm>
            <a:off x="3939154" y="2668323"/>
            <a:ext cx="1497171" cy="5942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&amp; Control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Imaging Services, 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Chicago IL</a:t>
            </a:r>
          </a:p>
        </p:txBody>
      </p:sp>
      <p:sp>
        <p:nvSpPr>
          <p:cNvPr id="24" name="Isosceles Triangle 28">
            <a:extLst>
              <a:ext uri="{FF2B5EF4-FFF2-40B4-BE49-F238E27FC236}">
                <a16:creationId xmlns:a16="http://schemas.microsoft.com/office/drawing/2014/main" id="{1CE5D58D-9003-A6BA-C500-BD15D96B4AF9}"/>
              </a:ext>
            </a:extLst>
          </p:cNvPr>
          <p:cNvSpPr/>
          <p:nvPr/>
        </p:nvSpPr>
        <p:spPr>
          <a:xfrm>
            <a:off x="8981780" y="4158330"/>
            <a:ext cx="466420" cy="1252539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0336C4FC-486B-EF66-8B17-7B57AF12A5C5}"/>
              </a:ext>
            </a:extLst>
          </p:cNvPr>
          <p:cNvSpPr/>
          <p:nvPr/>
        </p:nvSpPr>
        <p:spPr>
          <a:xfrm rot="10084840">
            <a:off x="5737683" y="1480702"/>
            <a:ext cx="466420" cy="1415256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A0CC2A-55EA-80E9-B084-99C40843BC6C}"/>
              </a:ext>
            </a:extLst>
          </p:cNvPr>
          <p:cNvSpPr/>
          <p:nvPr/>
        </p:nvSpPr>
        <p:spPr>
          <a:xfrm>
            <a:off x="7646962" y="5330421"/>
            <a:ext cx="1932763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&amp; Control Mfg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Manila, Philippines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4EFE63-DA55-68BF-4A35-B6331A25A1E5}"/>
              </a:ext>
            </a:extLst>
          </p:cNvPr>
          <p:cNvSpPr/>
          <p:nvPr/>
        </p:nvSpPr>
        <p:spPr>
          <a:xfrm>
            <a:off x="3895506" y="1319821"/>
            <a:ext cx="2322013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&amp; Control Solutions HQ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err="1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Dinxperlo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Netherlands</a:t>
            </a:r>
          </a:p>
        </p:txBody>
      </p:sp>
      <p:sp>
        <p:nvSpPr>
          <p:cNvPr id="28" name="Isosceles Triangle 32">
            <a:extLst>
              <a:ext uri="{FF2B5EF4-FFF2-40B4-BE49-F238E27FC236}">
                <a16:creationId xmlns:a16="http://schemas.microsoft.com/office/drawing/2014/main" id="{F9B30488-5335-2761-A636-CC9FBE57459F}"/>
              </a:ext>
            </a:extLst>
          </p:cNvPr>
          <p:cNvSpPr/>
          <p:nvPr/>
        </p:nvSpPr>
        <p:spPr>
          <a:xfrm rot="5400000">
            <a:off x="1738938" y="2881332"/>
            <a:ext cx="356819" cy="1252539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5C8C57-35B0-6FEF-AD45-9D2B1403EFA2}"/>
              </a:ext>
            </a:extLst>
          </p:cNvPr>
          <p:cNvSpPr/>
          <p:nvPr/>
        </p:nvSpPr>
        <p:spPr>
          <a:xfrm>
            <a:off x="363656" y="3342176"/>
            <a:ext cx="1676068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Flat Panel Technology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 Jose, CA</a:t>
            </a:r>
          </a:p>
        </p:txBody>
      </p:sp>
      <p:sp>
        <p:nvSpPr>
          <p:cNvPr id="30" name="Isosceles Triangle 34">
            <a:extLst>
              <a:ext uri="{FF2B5EF4-FFF2-40B4-BE49-F238E27FC236}">
                <a16:creationId xmlns:a16="http://schemas.microsoft.com/office/drawing/2014/main" id="{8F7458E3-3CCE-6AAF-8773-D66D98407EB4}"/>
              </a:ext>
            </a:extLst>
          </p:cNvPr>
          <p:cNvSpPr/>
          <p:nvPr/>
        </p:nvSpPr>
        <p:spPr>
          <a:xfrm rot="17803529">
            <a:off x="9993294" y="3125413"/>
            <a:ext cx="359605" cy="1281199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36DCDF-0F60-EDFF-A77F-40B12E884E8C}"/>
              </a:ext>
            </a:extLst>
          </p:cNvPr>
          <p:cNvSpPr/>
          <p:nvPr/>
        </p:nvSpPr>
        <p:spPr>
          <a:xfrm>
            <a:off x="10105587" y="3882114"/>
            <a:ext cx="1724568" cy="412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Japan Marketing Office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Tokyo, Japan</a:t>
            </a:r>
          </a:p>
        </p:txBody>
      </p:sp>
      <p:sp>
        <p:nvSpPr>
          <p:cNvPr id="32" name="Isosceles Triangle 36">
            <a:extLst>
              <a:ext uri="{FF2B5EF4-FFF2-40B4-BE49-F238E27FC236}">
                <a16:creationId xmlns:a16="http://schemas.microsoft.com/office/drawing/2014/main" id="{523CF10C-0804-AB84-940F-2F49F6444743}"/>
              </a:ext>
            </a:extLst>
          </p:cNvPr>
          <p:cNvSpPr/>
          <p:nvPr/>
        </p:nvSpPr>
        <p:spPr>
          <a:xfrm rot="7343925">
            <a:off x="2043950" y="2890752"/>
            <a:ext cx="292483" cy="800248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DA6186-39A6-457B-D72B-E21B06A7F57A}"/>
              </a:ext>
            </a:extLst>
          </p:cNvPr>
          <p:cNvSpPr/>
          <p:nvPr/>
        </p:nvSpPr>
        <p:spPr>
          <a:xfrm>
            <a:off x="6937622" y="2720839"/>
            <a:ext cx="1710452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Flat Panel Technology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err="1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Walluf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Germany</a:t>
            </a:r>
          </a:p>
        </p:txBody>
      </p:sp>
      <p:sp>
        <p:nvSpPr>
          <p:cNvPr id="34" name="Isosceles Triangle 39">
            <a:extLst>
              <a:ext uri="{FF2B5EF4-FFF2-40B4-BE49-F238E27FC236}">
                <a16:creationId xmlns:a16="http://schemas.microsoft.com/office/drawing/2014/main" id="{E35CC3F6-777C-B8C7-2150-1B1640F11DED}"/>
              </a:ext>
            </a:extLst>
          </p:cNvPr>
          <p:cNvSpPr/>
          <p:nvPr/>
        </p:nvSpPr>
        <p:spPr>
          <a:xfrm rot="16200000">
            <a:off x="6456110" y="2480434"/>
            <a:ext cx="292483" cy="800248"/>
          </a:xfrm>
          <a:prstGeom prst="triangle">
            <a:avLst>
              <a:gd name="adj" fmla="val 4552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Isosceles Triangle 40">
            <a:extLst>
              <a:ext uri="{FF2B5EF4-FFF2-40B4-BE49-F238E27FC236}">
                <a16:creationId xmlns:a16="http://schemas.microsoft.com/office/drawing/2014/main" id="{65ABA264-744A-A353-89AC-5A59CCC9CC1D}"/>
              </a:ext>
            </a:extLst>
          </p:cNvPr>
          <p:cNvSpPr/>
          <p:nvPr/>
        </p:nvSpPr>
        <p:spPr>
          <a:xfrm rot="20241199">
            <a:off x="6138177" y="2790788"/>
            <a:ext cx="292483" cy="800248"/>
          </a:xfrm>
          <a:prstGeom prst="triangle">
            <a:avLst>
              <a:gd name="adj" fmla="val 2826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4527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4015BE-8A34-FEBE-342E-15A7934730EB}"/>
              </a:ext>
            </a:extLst>
          </p:cNvPr>
          <p:cNvSpPr/>
          <p:nvPr/>
        </p:nvSpPr>
        <p:spPr>
          <a:xfrm>
            <a:off x="6269128" y="3446285"/>
            <a:ext cx="1710452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Scintillator Technology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Heerlen, Netherlands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120B23-511E-955C-A3E4-8498DEAFA560}"/>
              </a:ext>
            </a:extLst>
          </p:cNvPr>
          <p:cNvSpPr/>
          <p:nvPr/>
        </p:nvSpPr>
        <p:spPr>
          <a:xfrm>
            <a:off x="363655" y="2900991"/>
            <a:ext cx="1815171" cy="3615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Flat Panel Manufacturing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34527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Santa Clara, CA</a:t>
            </a: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83AD542C-9E15-82CF-F44F-8C33C99F2E11}"/>
              </a:ext>
            </a:extLst>
          </p:cNvPr>
          <p:cNvSpPr txBox="1">
            <a:spLocks/>
          </p:cNvSpPr>
          <p:nvPr/>
        </p:nvSpPr>
        <p:spPr>
          <a:xfrm>
            <a:off x="217916" y="6505631"/>
            <a:ext cx="2743200" cy="2273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95FF7-1DFB-4992-BF68-2EA8B10ECB54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6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1EBA-F4C4-7B52-299A-C97841A4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Mic 32 New Rounded Lt" panose="020B0303040000020004" pitchFamily="34" charset="0"/>
              </a:rPr>
              <a:t>Decontamination service in Mississippi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1299-42F2-616C-666C-103604D3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076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Coastal Crop Cannabis in Lumberton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Contact Tommy </a:t>
            </a:r>
            <a:r>
              <a:rPr lang="en-US" sz="2000" dirty="0" err="1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Krumland</a:t>
            </a:r>
            <a:r>
              <a:rPr lang="en-US" sz="20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(228) 218-3005</a:t>
            </a:r>
            <a:endParaRPr lang="en-US" sz="160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1600" b="0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erson standing in front of a large white machine&#10;&#10;Description automatically generated">
            <a:extLst>
              <a:ext uri="{FF2B5EF4-FFF2-40B4-BE49-F238E27FC236}">
                <a16:creationId xmlns:a16="http://schemas.microsoft.com/office/drawing/2014/main" id="{BDD35B70-8985-210A-3073-0836135BC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69" y="1609395"/>
            <a:ext cx="4985310" cy="37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2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A7CB-655F-5728-2B69-55DA47D7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60" y="2490529"/>
            <a:ext cx="5110779" cy="2872927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Mic 32 New Rounded Rg" panose="020B0503000000020004" pitchFamily="34" charset="0"/>
              </a:rPr>
              <a:t>Jeff Adams</a:t>
            </a:r>
            <a:br>
              <a:rPr lang="en-US" dirty="0">
                <a:solidFill>
                  <a:schemeClr val="bg1"/>
                </a:solidFill>
                <a:latin typeface="Mic 32 New Rounded Rg" panose="020B05030000000200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Mic 32 New Rounded Rg" panose="020B05030000000200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801-913-5067</a:t>
            </a:r>
            <a:b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jeff.adams@xrpure.com</a:t>
            </a:r>
            <a:b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8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C3DDA4-CD73-DDE8-1C13-2E4BEED1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4023"/>
            <a:ext cx="5339070" cy="1101915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Mic 32 New Lt" panose="020B0303040000020004" pitchFamily="34" charset="0"/>
              </a:rPr>
              <a:t>Microbial Decontamination for Cannabis Flower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2AA434-0F05-A673-8CB0-50055BA28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8927"/>
            <a:ext cx="5176810" cy="4505618"/>
          </a:xfrm>
        </p:spPr>
        <p:txBody>
          <a:bodyPr>
            <a:normAutofit/>
          </a:bodyPr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Controlling microbial growth can be difficult</a:t>
            </a:r>
          </a:p>
          <a:p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Remediation methods used in food and other industries are not always appropriate for treating cannabis.</a:t>
            </a:r>
          </a:p>
          <a:p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Each batch must be tested and meet state mandated limits for microbials and other substances.</a:t>
            </a:r>
          </a:p>
          <a:p>
            <a:endParaRPr lang="en-US" sz="1400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MS Microbial Test Limits for Flower, Sec 5.4.2</a:t>
            </a:r>
          </a:p>
          <a:p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Total Yeast and Mold (TYMC) &lt;= 10,000 </a:t>
            </a:r>
            <a:r>
              <a:rPr lang="en-US" sz="1400" b="0" dirty="0" err="1">
                <a:ea typeface="Open Sans" panose="020B0606030504020204" pitchFamily="34" charset="0"/>
                <a:cs typeface="Open Sans" panose="020B0606030504020204" pitchFamily="34" charset="0"/>
              </a:rPr>
              <a:t>cfu</a:t>
            </a:r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/g</a:t>
            </a:r>
          </a:p>
          <a:p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Total Coliform &lt; </a:t>
            </a:r>
            <a:r>
              <a:rPr lang="en-US" sz="1400" b="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 cfu/g (e.g. Nevada 1000 cfu/g)</a:t>
            </a:r>
          </a:p>
          <a:p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Absence of Aspergillus, E.coli, and Salmonella in 1g</a:t>
            </a:r>
          </a:p>
          <a:p>
            <a:endParaRPr lang="en-US" sz="1400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XRpure has resources to help</a:t>
            </a:r>
          </a:p>
          <a:p>
            <a:r>
              <a:rPr lang="en-US" sz="1400" b="0" dirty="0">
                <a:ea typeface="Open Sans" panose="020B0606030504020204" pitchFamily="34" charset="0"/>
                <a:cs typeface="Open Sans" panose="020B0606030504020204" pitchFamily="34" charset="0"/>
              </a:rPr>
              <a:t>https://xrpure.com/blog/</a:t>
            </a:r>
          </a:p>
        </p:txBody>
      </p:sp>
      <p:pic>
        <p:nvPicPr>
          <p:cNvPr id="1026" name="Picture 2" descr="Cannabis and the Impact of Mold - Boveda® Official Site">
            <a:extLst>
              <a:ext uri="{FF2B5EF4-FFF2-40B4-BE49-F238E27FC236}">
                <a16:creationId xmlns:a16="http://schemas.microsoft.com/office/drawing/2014/main" id="{A52C23AD-587B-E018-76C4-4B29E139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75" y="1728927"/>
            <a:ext cx="5238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9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3CF3-F263-C623-83F1-23CD4231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DC90D-F173-EC54-6715-D1F9CFB19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 of X-ray Decontamination</a:t>
            </a:r>
          </a:p>
          <a:p>
            <a:r>
              <a:rPr lang="en-US" dirty="0"/>
              <a:t>How Does It Work?</a:t>
            </a:r>
          </a:p>
          <a:p>
            <a:r>
              <a:rPr lang="en-US" dirty="0"/>
              <a:t>Is My Weed Radioactive?</a:t>
            </a:r>
          </a:p>
          <a:p>
            <a:r>
              <a:rPr lang="en-US" dirty="0"/>
              <a:t>Dosing Guidelines &amp; </a:t>
            </a:r>
            <a:r>
              <a:rPr lang="en-US"/>
              <a:t>Recommended SOP</a:t>
            </a:r>
            <a:endParaRPr lang="en-US" dirty="0"/>
          </a:p>
          <a:p>
            <a:r>
              <a:rPr lang="en-US" dirty="0"/>
              <a:t>X-ray Registration in Mississippi</a:t>
            </a:r>
          </a:p>
          <a:p>
            <a:r>
              <a:rPr lang="en-US" dirty="0"/>
              <a:t>XRpure Technology</a:t>
            </a:r>
          </a:p>
          <a:p>
            <a:r>
              <a:rPr lang="en-US" dirty="0"/>
              <a:t>MS Remediation Service</a:t>
            </a:r>
          </a:p>
        </p:txBody>
      </p:sp>
    </p:spTree>
    <p:extLst>
      <p:ext uri="{BB962C8B-B14F-4D97-AF65-F5344CB8AC3E}">
        <p14:creationId xmlns:p14="http://schemas.microsoft.com/office/powerpoint/2010/main" val="224860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C3DDA4-CD73-DDE8-1C13-2E4BEED1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54023"/>
            <a:ext cx="6790457" cy="1231709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Mic 32 New Rounded Lt" panose="020B0303040000020004" pitchFamily="34" charset="0"/>
              </a:rPr>
              <a:t>decontamination Using X-ray Energy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2AA434-0F05-A673-8CB0-50055BA28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4896"/>
            <a:ext cx="4810874" cy="3811588"/>
          </a:xfrm>
        </p:spPr>
        <p:txBody>
          <a:bodyPr>
            <a:normAutofit/>
          </a:bodyPr>
          <a:lstStyle/>
          <a:p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>Benefits of X-ray Irradiation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penetration – unlike a surface treatment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treat final product, pre-rolls, trim, …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Controllable / tunable to your strains / product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In-factory solution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 effect on the plant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chemicals or residues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motion or tumbling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heating or premature decarboxylation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Extends shelf life of cannabis</a:t>
            </a:r>
          </a:p>
          <a:p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>XRpure Capacity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Approximately 2.5 </a:t>
            </a:r>
            <a:r>
              <a:rPr lang="en-US" cap="non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</a:t>
            </a:r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process 15-20 </a:t>
            </a:r>
            <a:r>
              <a:rPr lang="en-US" cap="non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lbs</a:t>
            </a:r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 kGy)</a:t>
            </a:r>
          </a:p>
          <a:p>
            <a:pPr lvl="1"/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130+ </a:t>
            </a:r>
            <a:r>
              <a:rPr lang="en-US" cap="non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lbs</a:t>
            </a:r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day if operated 24 </a:t>
            </a:r>
            <a:r>
              <a:rPr lang="en-US" cap="non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</a:t>
            </a:r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day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white machine with a screen and a black background">
            <a:extLst>
              <a:ext uri="{FF2B5EF4-FFF2-40B4-BE49-F238E27FC236}">
                <a16:creationId xmlns:a16="http://schemas.microsoft.com/office/drawing/2014/main" id="{07C258D4-CD8F-5F30-BAAA-51EDCE642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83" y="974221"/>
            <a:ext cx="7907231" cy="52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6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angle 8"/>
          <p:cNvSpPr/>
          <p:nvPr/>
        </p:nvSpPr>
        <p:spPr>
          <a:xfrm>
            <a:off x="-4356012" y="-2178768"/>
            <a:ext cx="12188953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85" name="Title 1"/>
          <p:cNvSpPr txBox="1">
            <a:spLocks noGrp="1"/>
          </p:cNvSpPr>
          <p:nvPr>
            <p:ph type="title"/>
          </p:nvPr>
        </p:nvSpPr>
        <p:spPr>
          <a:xfrm>
            <a:off x="572492" y="238538"/>
            <a:ext cx="11018522" cy="143441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How Does X-Ray Sterilization Work?</a:t>
            </a:r>
          </a:p>
        </p:txBody>
      </p:sp>
      <p:sp>
        <p:nvSpPr>
          <p:cNvPr id="486" name="Title 1"/>
          <p:cNvSpPr txBox="1"/>
          <p:nvPr/>
        </p:nvSpPr>
        <p:spPr>
          <a:xfrm>
            <a:off x="-2692951" y="2711792"/>
            <a:ext cx="4587773" cy="143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5000" b="1"/>
            </a:lvl1pPr>
          </a:lstStyle>
          <a:p>
            <a:r>
              <a:t>X- Ray = </a:t>
            </a:r>
          </a:p>
        </p:txBody>
      </p:sp>
      <p:pic>
        <p:nvPicPr>
          <p:cNvPr id="487" name="Pin.png" descr="Pin.png"/>
          <p:cNvPicPr>
            <a:picLocks noChangeAspect="1"/>
          </p:cNvPicPr>
          <p:nvPr/>
        </p:nvPicPr>
        <p:blipFill>
          <a:blip r:embed="rId3"/>
          <a:srcRect t="783" b="783"/>
          <a:stretch>
            <a:fillRect/>
          </a:stretch>
        </p:blipFill>
        <p:spPr>
          <a:xfrm>
            <a:off x="12826333" y="1814209"/>
            <a:ext cx="3278617" cy="4176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08734 -0.000000" pathEditMode="relative">
                                      <p:cBhvr>
                                        <p:cTn id="6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5842 0.000000" pathEditMode="relative">
                                      <p:cBhvr>
                                        <p:cTn id="9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Rectangle 8"/>
          <p:cNvSpPr/>
          <p:nvPr/>
        </p:nvSpPr>
        <p:spPr>
          <a:xfrm>
            <a:off x="-4356012" y="-2178768"/>
            <a:ext cx="12188953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92" name="Title 1"/>
          <p:cNvSpPr txBox="1">
            <a:spLocks noGrp="1"/>
          </p:cNvSpPr>
          <p:nvPr>
            <p:ph type="title"/>
          </p:nvPr>
        </p:nvSpPr>
        <p:spPr>
          <a:xfrm>
            <a:off x="572492" y="238538"/>
            <a:ext cx="11018522" cy="143441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How Does X-Ray Sterilization Work?</a:t>
            </a:r>
          </a:p>
        </p:txBody>
      </p:sp>
      <p:sp>
        <p:nvSpPr>
          <p:cNvPr id="493" name="Title 1"/>
          <p:cNvSpPr txBox="1"/>
          <p:nvPr/>
        </p:nvSpPr>
        <p:spPr>
          <a:xfrm>
            <a:off x="-4637757" y="2711792"/>
            <a:ext cx="4587773" cy="143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5000" b="1"/>
            </a:lvl1pPr>
          </a:lstStyle>
          <a:p>
            <a:r>
              <a:t>Mold Spore = </a:t>
            </a:r>
          </a:p>
        </p:txBody>
      </p:sp>
      <p:pic>
        <p:nvPicPr>
          <p:cNvPr id="494" name="Golf Ball.png" descr="Golf Ball.png"/>
          <p:cNvPicPr>
            <a:picLocks noChangeAspect="1"/>
          </p:cNvPicPr>
          <p:nvPr/>
        </p:nvPicPr>
        <p:blipFill>
          <a:blip r:embed="rId3"/>
          <a:srcRect l="19629" t="17992" r="30431" b="42766"/>
          <a:stretch>
            <a:fillRect/>
          </a:stretch>
        </p:blipFill>
        <p:spPr>
          <a:xfrm>
            <a:off x="12241985" y="2220915"/>
            <a:ext cx="3370566" cy="3427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in.png" descr="Pin.png"/>
          <p:cNvPicPr>
            <a:picLocks noChangeAspect="1"/>
          </p:cNvPicPr>
          <p:nvPr/>
        </p:nvPicPr>
        <p:blipFill>
          <a:blip r:embed="rId4"/>
          <a:srcRect t="783" b="783"/>
          <a:stretch>
            <a:fillRect/>
          </a:stretch>
        </p:blipFill>
        <p:spPr>
          <a:xfrm>
            <a:off x="7246911" y="3489526"/>
            <a:ext cx="698808" cy="890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08734 -0.000000" pathEditMode="relative">
                                      <p:cBhvr>
                                        <p:cTn id="6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19285 -0.000003" pathEditMode="relative">
                                      <p:cBhvr>
                                        <p:cTn id="9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Rectangle 8"/>
          <p:cNvSpPr/>
          <p:nvPr/>
        </p:nvSpPr>
        <p:spPr>
          <a:xfrm>
            <a:off x="-4381412" y="-2013668"/>
            <a:ext cx="12188953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00" name="Title 1"/>
          <p:cNvSpPr txBox="1">
            <a:spLocks noGrp="1"/>
          </p:cNvSpPr>
          <p:nvPr>
            <p:ph type="title"/>
          </p:nvPr>
        </p:nvSpPr>
        <p:spPr>
          <a:xfrm>
            <a:off x="572492" y="238538"/>
            <a:ext cx="11018522" cy="143441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t>How Does X-Ray Sterilization Work?</a:t>
            </a:r>
          </a:p>
        </p:txBody>
      </p:sp>
      <p:sp>
        <p:nvSpPr>
          <p:cNvPr id="501" name="Title 1"/>
          <p:cNvSpPr txBox="1"/>
          <p:nvPr/>
        </p:nvSpPr>
        <p:spPr>
          <a:xfrm>
            <a:off x="-4637757" y="2711792"/>
            <a:ext cx="4587773" cy="143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5000" b="1"/>
            </a:lvl1pPr>
          </a:lstStyle>
          <a:p>
            <a:r>
              <a:t>Plant Cell = </a:t>
            </a:r>
          </a:p>
        </p:txBody>
      </p:sp>
      <p:pic>
        <p:nvPicPr>
          <p:cNvPr id="502" name="Truck.png" descr="Truck.png"/>
          <p:cNvPicPr>
            <a:picLocks noChangeAspect="1"/>
          </p:cNvPicPr>
          <p:nvPr/>
        </p:nvPicPr>
        <p:blipFill>
          <a:blip r:embed="rId3"/>
          <a:srcRect l="3341" t="6724" r="15457" b="20559"/>
          <a:stretch>
            <a:fillRect/>
          </a:stretch>
        </p:blipFill>
        <p:spPr>
          <a:xfrm>
            <a:off x="12241984" y="1440832"/>
            <a:ext cx="6536956" cy="4523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lf Ball.png" descr="Golf Ball.png"/>
          <p:cNvPicPr>
            <a:picLocks noChangeAspect="1"/>
          </p:cNvPicPr>
          <p:nvPr/>
        </p:nvPicPr>
        <p:blipFill>
          <a:blip r:embed="rId4"/>
          <a:srcRect l="19629" t="17992" r="30431" b="42766"/>
          <a:stretch>
            <a:fillRect/>
          </a:stretch>
        </p:blipFill>
        <p:spPr>
          <a:xfrm>
            <a:off x="8875510" y="3051064"/>
            <a:ext cx="239871" cy="243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Pin.png" descr="Pin.png"/>
          <p:cNvPicPr>
            <a:picLocks noChangeAspect="1"/>
          </p:cNvPicPr>
          <p:nvPr/>
        </p:nvPicPr>
        <p:blipFill>
          <a:blip r:embed="rId5"/>
          <a:srcRect t="783" b="783"/>
          <a:stretch>
            <a:fillRect/>
          </a:stretch>
        </p:blipFill>
        <p:spPr>
          <a:xfrm>
            <a:off x="8964442" y="3133812"/>
            <a:ext cx="61638" cy="78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75898 0.000000" pathEditMode="relative">
                                      <p:cBhvr>
                                        <p:cTn id="6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47797 0.000000" pathEditMode="relative">
                                      <p:cBhvr>
                                        <p:cTn id="9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lf Ball.png" descr="Golf Ball.png"/>
          <p:cNvPicPr>
            <a:picLocks noChangeAspect="1"/>
          </p:cNvPicPr>
          <p:nvPr/>
        </p:nvPicPr>
        <p:blipFill>
          <a:blip r:embed="rId3"/>
          <a:srcRect l="19629" t="17992" r="30431" b="42766"/>
          <a:stretch>
            <a:fillRect/>
          </a:stretch>
        </p:blipFill>
        <p:spPr>
          <a:xfrm>
            <a:off x="4706037" y="1715293"/>
            <a:ext cx="3370566" cy="3427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n.png" descr="Pin.png"/>
          <p:cNvPicPr>
            <a:picLocks noChangeAspect="1"/>
          </p:cNvPicPr>
          <p:nvPr/>
        </p:nvPicPr>
        <p:blipFill>
          <a:blip r:embed="rId4"/>
          <a:srcRect t="783" b="783"/>
          <a:stretch>
            <a:fillRect/>
          </a:stretch>
        </p:blipFill>
        <p:spPr>
          <a:xfrm>
            <a:off x="6042083" y="2983904"/>
            <a:ext cx="698809" cy="890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DNA Strand.png" descr="DNA Str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229" y="3307079"/>
            <a:ext cx="319542" cy="243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1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615146 -0.000003" pathEditMode="relative">
                                      <p:cBhvr>
                                        <p:cTn id="9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622918 -0.011737" pathEditMode="relative">
                                      <p:cBhvr>
                                        <p:cTn id="12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DNA Strand.png" descr="DNA Stra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931" y="760028"/>
            <a:ext cx="6995120" cy="5337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X-Ray.png" descr="X-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98730" y="2673350"/>
            <a:ext cx="10160001" cy="151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701446 0.000000" pathEditMode="relative">
                                      <p:cBhvr>
                                        <p:cTn id="6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XRpure Title">
  <a:themeElements>
    <a:clrScheme name="XRpu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5275"/>
      </a:accent1>
      <a:accent2>
        <a:srgbClr val="118349"/>
      </a:accent2>
      <a:accent3>
        <a:srgbClr val="D0D552"/>
      </a:accent3>
      <a:accent4>
        <a:srgbClr val="A7A9A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pure Template" id="{FC47CD36-4A52-A24D-8056-915286433DB2}" vid="{71D0CB69-6D93-7445-BD57-B1B56492ECA9}"/>
    </a:ext>
  </a:extLst>
</a:theme>
</file>

<file path=ppt/theme/theme2.xml><?xml version="1.0" encoding="utf-8"?>
<a:theme xmlns:a="http://schemas.openxmlformats.org/drawingml/2006/main" name="XRpure">
  <a:themeElements>
    <a:clrScheme name="XRpu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5275"/>
      </a:accent1>
      <a:accent2>
        <a:srgbClr val="118349"/>
      </a:accent2>
      <a:accent3>
        <a:srgbClr val="D0D552"/>
      </a:accent3>
      <a:accent4>
        <a:srgbClr val="A7A9A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pure Template" id="{FC47CD36-4A52-A24D-8056-915286433DB2}" vid="{063A9A7E-458A-FA47-95EF-BF63D41A7DEC}"/>
    </a:ext>
  </a:extLst>
</a:theme>
</file>

<file path=ppt/theme/theme3.xml><?xml version="1.0" encoding="utf-8"?>
<a:theme xmlns:a="http://schemas.openxmlformats.org/drawingml/2006/main" name="XRpure Closing Slide">
  <a:themeElements>
    <a:clrScheme name="XRpu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5275"/>
      </a:accent1>
      <a:accent2>
        <a:srgbClr val="118349"/>
      </a:accent2>
      <a:accent3>
        <a:srgbClr val="D0D552"/>
      </a:accent3>
      <a:accent4>
        <a:srgbClr val="A7A9A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pure Template" id="{FC47CD36-4A52-A24D-8056-915286433DB2}" vid="{4866958D-4619-9B42-92CA-69041B5E7C5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XRpur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345275"/>
    </a:accent1>
    <a:accent2>
      <a:srgbClr val="118349"/>
    </a:accent2>
    <a:accent3>
      <a:srgbClr val="D0D552"/>
    </a:accent3>
    <a:accent4>
      <a:srgbClr val="A7A9AB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XRpure Title</Template>
  <TotalTime>40675</TotalTime>
  <Words>758</Words>
  <Application>Microsoft Office PowerPoint</Application>
  <PresentationFormat>Widescreen</PresentationFormat>
  <Paragraphs>143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Mic 32 New Lt</vt:lpstr>
      <vt:lpstr>Mic 32 New Rounded Lt</vt:lpstr>
      <vt:lpstr>Mic 32 New Rounded Rg</vt:lpstr>
      <vt:lpstr>Open Sans</vt:lpstr>
      <vt:lpstr>XRpure Title</vt:lpstr>
      <vt:lpstr>XRpure</vt:lpstr>
      <vt:lpstr>XRpure Closing Slide</vt:lpstr>
      <vt:lpstr>CANNABIS DECONTAMINATION SYSTEM www.xrpure.com</vt:lpstr>
      <vt:lpstr>Microbial Decontamination for Cannabis Flower</vt:lpstr>
      <vt:lpstr>agenda</vt:lpstr>
      <vt:lpstr>decontamination Using X-ray Energy</vt:lpstr>
      <vt:lpstr>How Does X-Ray Sterilization Work?</vt:lpstr>
      <vt:lpstr>How Does X-Ray Sterilization Work?</vt:lpstr>
      <vt:lpstr>How Does X-Ray Sterilization Work?</vt:lpstr>
      <vt:lpstr>PowerPoint Presentation</vt:lpstr>
      <vt:lpstr>PowerPoint Presentation</vt:lpstr>
      <vt:lpstr>PowerPoint Presentation</vt:lpstr>
      <vt:lpstr>Is my weed Radioactive?</vt:lpstr>
      <vt:lpstr>Dosing Guidelines</vt:lpstr>
      <vt:lpstr>X-ray machine registration in MS</vt:lpstr>
      <vt:lpstr>PowerPoint Presentation</vt:lpstr>
      <vt:lpstr>PowerPoint Presentation</vt:lpstr>
      <vt:lpstr>Decontamination service in Mississippi</vt:lpstr>
      <vt:lpstr>Jeff Adams  801-913-5067 jeff.adams@xrpure.com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 Fellows</dc:creator>
  <cp:lastModifiedBy>Bilbo Swaggins</cp:lastModifiedBy>
  <cp:revision>29</cp:revision>
  <dcterms:created xsi:type="dcterms:W3CDTF">2022-08-31T20:25:20Z</dcterms:created>
  <dcterms:modified xsi:type="dcterms:W3CDTF">2024-10-03T14:00:21Z</dcterms:modified>
</cp:coreProperties>
</file>